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947275"/>
  <p:defaultTextStyle>
    <a:defPPr lvl="0">
      <a:defRPr lang="tr-TR"/>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386" y="-2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98475"/>
          </a:xfrm>
          <a:prstGeom prst="rect">
            <a:avLst/>
          </a:prstGeom>
        </p:spPr>
        <p:txBody>
          <a:bodyPr vert="horz" lIns="91440" tIns="45720" rIns="91440" bIns="45720" rtlCol="0"/>
          <a:lstStyle>
            <a:lvl1pPr algn="r">
              <a:defRPr sz="1200"/>
            </a:lvl1pPr>
          </a:lstStyle>
          <a:p>
            <a:fld id="{A257F27D-67AD-4C69-94C7-5C31EE3FB357}" type="datetimeFigureOut">
              <a:rPr lang="tr-TR" smtClean="0"/>
              <a:pPr/>
              <a:t>13.03.2019</a:t>
            </a:fld>
            <a:endParaRPr lang="tr-TR"/>
          </a:p>
        </p:txBody>
      </p:sp>
      <p:sp>
        <p:nvSpPr>
          <p:cNvPr id="4" name="Slayt Görüntüsü Yer Tutucusu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787900"/>
            <a:ext cx="5486400" cy="3916363"/>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48800"/>
            <a:ext cx="2971800" cy="49847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9448800"/>
            <a:ext cx="2971800" cy="498475"/>
          </a:xfrm>
          <a:prstGeom prst="rect">
            <a:avLst/>
          </a:prstGeom>
        </p:spPr>
        <p:txBody>
          <a:bodyPr vert="horz" lIns="91440" tIns="45720" rIns="91440" bIns="45720" rtlCol="0" anchor="b"/>
          <a:lstStyle>
            <a:lvl1pPr algn="r">
              <a:defRPr sz="1200"/>
            </a:lvl1pPr>
          </a:lstStyle>
          <a:p>
            <a:fld id="{4796C530-7BB9-44E9-B88D-6A8434121FAC}" type="slidenum">
              <a:rPr lang="tr-TR" smtClean="0"/>
              <a:pPr/>
              <a:t>‹#›</a:t>
            </a:fld>
            <a:endParaRPr lang="tr-TR"/>
          </a:p>
        </p:txBody>
      </p:sp>
    </p:spTree>
    <p:extLst>
      <p:ext uri="{BB962C8B-B14F-4D97-AF65-F5344CB8AC3E}">
        <p14:creationId xmlns:p14="http://schemas.microsoft.com/office/powerpoint/2010/main" val="1806609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a:t>asrhadjhdaj</a:t>
            </a:r>
            <a:endParaRPr lang="tr-TR" dirty="0"/>
          </a:p>
        </p:txBody>
      </p:sp>
      <p:sp>
        <p:nvSpPr>
          <p:cNvPr id="4" name="3 Slayt Numarası Yer Tutucusu"/>
          <p:cNvSpPr>
            <a:spLocks noGrp="1"/>
          </p:cNvSpPr>
          <p:nvPr>
            <p:ph type="sldNum" sz="quarter" idx="10"/>
          </p:nvPr>
        </p:nvSpPr>
        <p:spPr/>
        <p:txBody>
          <a:bodyPr/>
          <a:lstStyle/>
          <a:p>
            <a:fld id="{4796C530-7BB9-44E9-B88D-6A8434121FAC}" type="slidenum">
              <a:rPr lang="tr-TR" smtClean="0"/>
              <a:pPr/>
              <a:t>1</a:t>
            </a:fld>
            <a:endParaRPr lang="tr-TR"/>
          </a:p>
        </p:txBody>
      </p:sp>
    </p:spTree>
    <p:extLst>
      <p:ext uri="{BB962C8B-B14F-4D97-AF65-F5344CB8AC3E}">
        <p14:creationId xmlns:p14="http://schemas.microsoft.com/office/powerpoint/2010/main" val="3538624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50179"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a:p>
        </p:txBody>
      </p:sp>
      <p:sp>
        <p:nvSpPr>
          <p:cNvPr id="50180"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3277" indent="-289722">
              <a:defRPr>
                <a:solidFill>
                  <a:schemeClr val="tx1"/>
                </a:solidFill>
                <a:latin typeface="Calibri" pitchFamily="34" charset="0"/>
              </a:defRPr>
            </a:lvl2pPr>
            <a:lvl3pPr marL="1158888" indent="-231778">
              <a:defRPr>
                <a:solidFill>
                  <a:schemeClr val="tx1"/>
                </a:solidFill>
                <a:latin typeface="Calibri" pitchFamily="34" charset="0"/>
              </a:defRPr>
            </a:lvl3pPr>
            <a:lvl4pPr marL="1622443" indent="-231778">
              <a:defRPr>
                <a:solidFill>
                  <a:schemeClr val="tx1"/>
                </a:solidFill>
                <a:latin typeface="Calibri" pitchFamily="34" charset="0"/>
              </a:defRPr>
            </a:lvl4pPr>
            <a:lvl5pPr marL="2085998" indent="-231778">
              <a:defRPr>
                <a:solidFill>
                  <a:schemeClr val="tx1"/>
                </a:solidFill>
                <a:latin typeface="Calibri" pitchFamily="34" charset="0"/>
              </a:defRPr>
            </a:lvl5pPr>
            <a:lvl6pPr marL="2549553" indent="-231778" fontAlgn="base">
              <a:spcBef>
                <a:spcPct val="0"/>
              </a:spcBef>
              <a:spcAft>
                <a:spcPct val="0"/>
              </a:spcAft>
              <a:defRPr>
                <a:solidFill>
                  <a:schemeClr val="tx1"/>
                </a:solidFill>
                <a:latin typeface="Calibri" pitchFamily="34" charset="0"/>
              </a:defRPr>
            </a:lvl6pPr>
            <a:lvl7pPr marL="3013108" indent="-231778" fontAlgn="base">
              <a:spcBef>
                <a:spcPct val="0"/>
              </a:spcBef>
              <a:spcAft>
                <a:spcPct val="0"/>
              </a:spcAft>
              <a:defRPr>
                <a:solidFill>
                  <a:schemeClr val="tx1"/>
                </a:solidFill>
                <a:latin typeface="Calibri" pitchFamily="34" charset="0"/>
              </a:defRPr>
            </a:lvl7pPr>
            <a:lvl8pPr marL="3476663" indent="-231778" fontAlgn="base">
              <a:spcBef>
                <a:spcPct val="0"/>
              </a:spcBef>
              <a:spcAft>
                <a:spcPct val="0"/>
              </a:spcAft>
              <a:defRPr>
                <a:solidFill>
                  <a:schemeClr val="tx1"/>
                </a:solidFill>
                <a:latin typeface="Calibri" pitchFamily="34" charset="0"/>
              </a:defRPr>
            </a:lvl8pPr>
            <a:lvl9pPr marL="3940218" indent="-23177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03EDAD1-DD9F-459F-9D31-56D33BABB734}" type="slidenum">
              <a:rPr lang="tr-TR" altLang="tr-TR" smtClean="0">
                <a:solidFill>
                  <a:srgbClr val="000000"/>
                </a:solidFill>
              </a:rPr>
              <a:pPr fontAlgn="base">
                <a:spcBef>
                  <a:spcPct val="0"/>
                </a:spcBef>
                <a:spcAft>
                  <a:spcPct val="0"/>
                </a:spcAft>
                <a:defRPr/>
              </a:pPr>
              <a:t>27</a:t>
            </a:fld>
            <a:endParaRPr lang="tr-TR" altLang="tr-TR">
              <a:solidFill>
                <a:srgbClr val="000000"/>
              </a:solidFill>
            </a:endParaRPr>
          </a:p>
        </p:txBody>
      </p:sp>
    </p:spTree>
    <p:extLst>
      <p:ext uri="{BB962C8B-B14F-4D97-AF65-F5344CB8AC3E}">
        <p14:creationId xmlns:p14="http://schemas.microsoft.com/office/powerpoint/2010/main" val="3456616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50179"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a:p>
        </p:txBody>
      </p:sp>
      <p:sp>
        <p:nvSpPr>
          <p:cNvPr id="50180"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3277" indent="-289722">
              <a:defRPr>
                <a:solidFill>
                  <a:schemeClr val="tx1"/>
                </a:solidFill>
                <a:latin typeface="Calibri" pitchFamily="34" charset="0"/>
              </a:defRPr>
            </a:lvl2pPr>
            <a:lvl3pPr marL="1158888" indent="-231778">
              <a:defRPr>
                <a:solidFill>
                  <a:schemeClr val="tx1"/>
                </a:solidFill>
                <a:latin typeface="Calibri" pitchFamily="34" charset="0"/>
              </a:defRPr>
            </a:lvl3pPr>
            <a:lvl4pPr marL="1622443" indent="-231778">
              <a:defRPr>
                <a:solidFill>
                  <a:schemeClr val="tx1"/>
                </a:solidFill>
                <a:latin typeface="Calibri" pitchFamily="34" charset="0"/>
              </a:defRPr>
            </a:lvl4pPr>
            <a:lvl5pPr marL="2085998" indent="-231778">
              <a:defRPr>
                <a:solidFill>
                  <a:schemeClr val="tx1"/>
                </a:solidFill>
                <a:latin typeface="Calibri" pitchFamily="34" charset="0"/>
              </a:defRPr>
            </a:lvl5pPr>
            <a:lvl6pPr marL="2549553" indent="-231778" fontAlgn="base">
              <a:spcBef>
                <a:spcPct val="0"/>
              </a:spcBef>
              <a:spcAft>
                <a:spcPct val="0"/>
              </a:spcAft>
              <a:defRPr>
                <a:solidFill>
                  <a:schemeClr val="tx1"/>
                </a:solidFill>
                <a:latin typeface="Calibri" pitchFamily="34" charset="0"/>
              </a:defRPr>
            </a:lvl6pPr>
            <a:lvl7pPr marL="3013108" indent="-231778" fontAlgn="base">
              <a:spcBef>
                <a:spcPct val="0"/>
              </a:spcBef>
              <a:spcAft>
                <a:spcPct val="0"/>
              </a:spcAft>
              <a:defRPr>
                <a:solidFill>
                  <a:schemeClr val="tx1"/>
                </a:solidFill>
                <a:latin typeface="Calibri" pitchFamily="34" charset="0"/>
              </a:defRPr>
            </a:lvl7pPr>
            <a:lvl8pPr marL="3476663" indent="-231778" fontAlgn="base">
              <a:spcBef>
                <a:spcPct val="0"/>
              </a:spcBef>
              <a:spcAft>
                <a:spcPct val="0"/>
              </a:spcAft>
              <a:defRPr>
                <a:solidFill>
                  <a:schemeClr val="tx1"/>
                </a:solidFill>
                <a:latin typeface="Calibri" pitchFamily="34" charset="0"/>
              </a:defRPr>
            </a:lvl8pPr>
            <a:lvl9pPr marL="3940218" indent="-23177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03EDAD1-DD9F-459F-9D31-56D33BABB734}" type="slidenum">
              <a:rPr lang="tr-TR" altLang="tr-TR" smtClean="0">
                <a:solidFill>
                  <a:srgbClr val="000000"/>
                </a:solidFill>
              </a:rPr>
              <a:pPr fontAlgn="base">
                <a:spcBef>
                  <a:spcPct val="0"/>
                </a:spcBef>
                <a:spcAft>
                  <a:spcPct val="0"/>
                </a:spcAft>
                <a:defRPr/>
              </a:pPr>
              <a:t>28</a:t>
            </a:fld>
            <a:endParaRPr lang="tr-TR" altLang="tr-TR">
              <a:solidFill>
                <a:srgbClr val="000000"/>
              </a:solidFill>
            </a:endParaRPr>
          </a:p>
        </p:txBody>
      </p:sp>
    </p:spTree>
    <p:extLst>
      <p:ext uri="{BB962C8B-B14F-4D97-AF65-F5344CB8AC3E}">
        <p14:creationId xmlns:p14="http://schemas.microsoft.com/office/powerpoint/2010/main" val="3036128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50179"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a:p>
        </p:txBody>
      </p:sp>
      <p:sp>
        <p:nvSpPr>
          <p:cNvPr id="50180"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3277" indent="-289722">
              <a:defRPr>
                <a:solidFill>
                  <a:schemeClr val="tx1"/>
                </a:solidFill>
                <a:latin typeface="Calibri" pitchFamily="34" charset="0"/>
              </a:defRPr>
            </a:lvl2pPr>
            <a:lvl3pPr marL="1158888" indent="-231778">
              <a:defRPr>
                <a:solidFill>
                  <a:schemeClr val="tx1"/>
                </a:solidFill>
                <a:latin typeface="Calibri" pitchFamily="34" charset="0"/>
              </a:defRPr>
            </a:lvl3pPr>
            <a:lvl4pPr marL="1622443" indent="-231778">
              <a:defRPr>
                <a:solidFill>
                  <a:schemeClr val="tx1"/>
                </a:solidFill>
                <a:latin typeface="Calibri" pitchFamily="34" charset="0"/>
              </a:defRPr>
            </a:lvl4pPr>
            <a:lvl5pPr marL="2085998" indent="-231778">
              <a:defRPr>
                <a:solidFill>
                  <a:schemeClr val="tx1"/>
                </a:solidFill>
                <a:latin typeface="Calibri" pitchFamily="34" charset="0"/>
              </a:defRPr>
            </a:lvl5pPr>
            <a:lvl6pPr marL="2549553" indent="-231778" fontAlgn="base">
              <a:spcBef>
                <a:spcPct val="0"/>
              </a:spcBef>
              <a:spcAft>
                <a:spcPct val="0"/>
              </a:spcAft>
              <a:defRPr>
                <a:solidFill>
                  <a:schemeClr val="tx1"/>
                </a:solidFill>
                <a:latin typeface="Calibri" pitchFamily="34" charset="0"/>
              </a:defRPr>
            </a:lvl6pPr>
            <a:lvl7pPr marL="3013108" indent="-231778" fontAlgn="base">
              <a:spcBef>
                <a:spcPct val="0"/>
              </a:spcBef>
              <a:spcAft>
                <a:spcPct val="0"/>
              </a:spcAft>
              <a:defRPr>
                <a:solidFill>
                  <a:schemeClr val="tx1"/>
                </a:solidFill>
                <a:latin typeface="Calibri" pitchFamily="34" charset="0"/>
              </a:defRPr>
            </a:lvl7pPr>
            <a:lvl8pPr marL="3476663" indent="-231778" fontAlgn="base">
              <a:spcBef>
                <a:spcPct val="0"/>
              </a:spcBef>
              <a:spcAft>
                <a:spcPct val="0"/>
              </a:spcAft>
              <a:defRPr>
                <a:solidFill>
                  <a:schemeClr val="tx1"/>
                </a:solidFill>
                <a:latin typeface="Calibri" pitchFamily="34" charset="0"/>
              </a:defRPr>
            </a:lvl8pPr>
            <a:lvl9pPr marL="3940218" indent="-23177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03EDAD1-DD9F-459F-9D31-56D33BABB734}" type="slidenum">
              <a:rPr lang="tr-TR" altLang="tr-TR" smtClean="0">
                <a:solidFill>
                  <a:srgbClr val="000000"/>
                </a:solidFill>
              </a:rPr>
              <a:pPr fontAlgn="base">
                <a:spcBef>
                  <a:spcPct val="0"/>
                </a:spcBef>
                <a:spcAft>
                  <a:spcPct val="0"/>
                </a:spcAft>
                <a:defRPr/>
              </a:pPr>
              <a:t>29</a:t>
            </a:fld>
            <a:endParaRPr lang="tr-TR" altLang="tr-TR">
              <a:solidFill>
                <a:srgbClr val="000000"/>
              </a:solidFill>
            </a:endParaRPr>
          </a:p>
        </p:txBody>
      </p:sp>
    </p:spTree>
    <p:extLst>
      <p:ext uri="{BB962C8B-B14F-4D97-AF65-F5344CB8AC3E}">
        <p14:creationId xmlns:p14="http://schemas.microsoft.com/office/powerpoint/2010/main" val="4119359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51203"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a:p>
        </p:txBody>
      </p:sp>
      <p:sp>
        <p:nvSpPr>
          <p:cNvPr id="51204"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3277" indent="-289722">
              <a:defRPr>
                <a:solidFill>
                  <a:schemeClr val="tx1"/>
                </a:solidFill>
                <a:latin typeface="Calibri" pitchFamily="34" charset="0"/>
              </a:defRPr>
            </a:lvl2pPr>
            <a:lvl3pPr marL="1158888" indent="-231778">
              <a:defRPr>
                <a:solidFill>
                  <a:schemeClr val="tx1"/>
                </a:solidFill>
                <a:latin typeface="Calibri" pitchFamily="34" charset="0"/>
              </a:defRPr>
            </a:lvl3pPr>
            <a:lvl4pPr marL="1622443" indent="-231778">
              <a:defRPr>
                <a:solidFill>
                  <a:schemeClr val="tx1"/>
                </a:solidFill>
                <a:latin typeface="Calibri" pitchFamily="34" charset="0"/>
              </a:defRPr>
            </a:lvl4pPr>
            <a:lvl5pPr marL="2085998" indent="-231778">
              <a:defRPr>
                <a:solidFill>
                  <a:schemeClr val="tx1"/>
                </a:solidFill>
                <a:latin typeface="Calibri" pitchFamily="34" charset="0"/>
              </a:defRPr>
            </a:lvl5pPr>
            <a:lvl6pPr marL="2549553" indent="-231778" fontAlgn="base">
              <a:spcBef>
                <a:spcPct val="0"/>
              </a:spcBef>
              <a:spcAft>
                <a:spcPct val="0"/>
              </a:spcAft>
              <a:defRPr>
                <a:solidFill>
                  <a:schemeClr val="tx1"/>
                </a:solidFill>
                <a:latin typeface="Calibri" pitchFamily="34" charset="0"/>
              </a:defRPr>
            </a:lvl6pPr>
            <a:lvl7pPr marL="3013108" indent="-231778" fontAlgn="base">
              <a:spcBef>
                <a:spcPct val="0"/>
              </a:spcBef>
              <a:spcAft>
                <a:spcPct val="0"/>
              </a:spcAft>
              <a:defRPr>
                <a:solidFill>
                  <a:schemeClr val="tx1"/>
                </a:solidFill>
                <a:latin typeface="Calibri" pitchFamily="34" charset="0"/>
              </a:defRPr>
            </a:lvl7pPr>
            <a:lvl8pPr marL="3476663" indent="-231778" fontAlgn="base">
              <a:spcBef>
                <a:spcPct val="0"/>
              </a:spcBef>
              <a:spcAft>
                <a:spcPct val="0"/>
              </a:spcAft>
              <a:defRPr>
                <a:solidFill>
                  <a:schemeClr val="tx1"/>
                </a:solidFill>
                <a:latin typeface="Calibri" pitchFamily="34" charset="0"/>
              </a:defRPr>
            </a:lvl8pPr>
            <a:lvl9pPr marL="3940218" indent="-23177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2271855-4D72-42D6-8630-EB53B53CD802}" type="slidenum">
              <a:rPr lang="tr-TR" altLang="tr-TR" smtClean="0">
                <a:solidFill>
                  <a:srgbClr val="000000"/>
                </a:solidFill>
              </a:rPr>
              <a:pPr fontAlgn="base">
                <a:spcBef>
                  <a:spcPct val="0"/>
                </a:spcBef>
                <a:spcAft>
                  <a:spcPct val="0"/>
                </a:spcAft>
                <a:defRPr/>
              </a:pPr>
              <a:t>30</a:t>
            </a:fld>
            <a:endParaRPr lang="tr-TR" altLang="tr-TR">
              <a:solidFill>
                <a:srgbClr val="000000"/>
              </a:solidFill>
            </a:endParaRPr>
          </a:p>
        </p:txBody>
      </p:sp>
    </p:spTree>
    <p:extLst>
      <p:ext uri="{BB962C8B-B14F-4D97-AF65-F5344CB8AC3E}">
        <p14:creationId xmlns:p14="http://schemas.microsoft.com/office/powerpoint/2010/main" val="1595931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51203"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a:p>
        </p:txBody>
      </p:sp>
      <p:sp>
        <p:nvSpPr>
          <p:cNvPr id="51204"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3277" indent="-289722">
              <a:defRPr>
                <a:solidFill>
                  <a:schemeClr val="tx1"/>
                </a:solidFill>
                <a:latin typeface="Calibri" pitchFamily="34" charset="0"/>
              </a:defRPr>
            </a:lvl2pPr>
            <a:lvl3pPr marL="1158888" indent="-231778">
              <a:defRPr>
                <a:solidFill>
                  <a:schemeClr val="tx1"/>
                </a:solidFill>
                <a:latin typeface="Calibri" pitchFamily="34" charset="0"/>
              </a:defRPr>
            </a:lvl3pPr>
            <a:lvl4pPr marL="1622443" indent="-231778">
              <a:defRPr>
                <a:solidFill>
                  <a:schemeClr val="tx1"/>
                </a:solidFill>
                <a:latin typeface="Calibri" pitchFamily="34" charset="0"/>
              </a:defRPr>
            </a:lvl4pPr>
            <a:lvl5pPr marL="2085998" indent="-231778">
              <a:defRPr>
                <a:solidFill>
                  <a:schemeClr val="tx1"/>
                </a:solidFill>
                <a:latin typeface="Calibri" pitchFamily="34" charset="0"/>
              </a:defRPr>
            </a:lvl5pPr>
            <a:lvl6pPr marL="2549553" indent="-231778" fontAlgn="base">
              <a:spcBef>
                <a:spcPct val="0"/>
              </a:spcBef>
              <a:spcAft>
                <a:spcPct val="0"/>
              </a:spcAft>
              <a:defRPr>
                <a:solidFill>
                  <a:schemeClr val="tx1"/>
                </a:solidFill>
                <a:latin typeface="Calibri" pitchFamily="34" charset="0"/>
              </a:defRPr>
            </a:lvl6pPr>
            <a:lvl7pPr marL="3013108" indent="-231778" fontAlgn="base">
              <a:spcBef>
                <a:spcPct val="0"/>
              </a:spcBef>
              <a:spcAft>
                <a:spcPct val="0"/>
              </a:spcAft>
              <a:defRPr>
                <a:solidFill>
                  <a:schemeClr val="tx1"/>
                </a:solidFill>
                <a:latin typeface="Calibri" pitchFamily="34" charset="0"/>
              </a:defRPr>
            </a:lvl7pPr>
            <a:lvl8pPr marL="3476663" indent="-231778" fontAlgn="base">
              <a:spcBef>
                <a:spcPct val="0"/>
              </a:spcBef>
              <a:spcAft>
                <a:spcPct val="0"/>
              </a:spcAft>
              <a:defRPr>
                <a:solidFill>
                  <a:schemeClr val="tx1"/>
                </a:solidFill>
                <a:latin typeface="Calibri" pitchFamily="34" charset="0"/>
              </a:defRPr>
            </a:lvl8pPr>
            <a:lvl9pPr marL="3940218" indent="-23177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2271855-4D72-42D6-8630-EB53B53CD802}" type="slidenum">
              <a:rPr lang="tr-TR" altLang="tr-TR" smtClean="0">
                <a:solidFill>
                  <a:srgbClr val="000000"/>
                </a:solidFill>
              </a:rPr>
              <a:pPr fontAlgn="base">
                <a:spcBef>
                  <a:spcPct val="0"/>
                </a:spcBef>
                <a:spcAft>
                  <a:spcPct val="0"/>
                </a:spcAft>
                <a:defRPr/>
              </a:pPr>
              <a:t>31</a:t>
            </a:fld>
            <a:endParaRPr lang="tr-TR" altLang="tr-TR">
              <a:solidFill>
                <a:srgbClr val="000000"/>
              </a:solidFill>
            </a:endParaRPr>
          </a:p>
        </p:txBody>
      </p:sp>
    </p:spTree>
    <p:extLst>
      <p:ext uri="{BB962C8B-B14F-4D97-AF65-F5344CB8AC3E}">
        <p14:creationId xmlns:p14="http://schemas.microsoft.com/office/powerpoint/2010/main" val="1638582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52227"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a:p>
        </p:txBody>
      </p:sp>
      <p:sp>
        <p:nvSpPr>
          <p:cNvPr id="52228"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3277" indent="-289722">
              <a:defRPr>
                <a:solidFill>
                  <a:schemeClr val="tx1"/>
                </a:solidFill>
                <a:latin typeface="Calibri" pitchFamily="34" charset="0"/>
              </a:defRPr>
            </a:lvl2pPr>
            <a:lvl3pPr marL="1158888" indent="-231778">
              <a:defRPr>
                <a:solidFill>
                  <a:schemeClr val="tx1"/>
                </a:solidFill>
                <a:latin typeface="Calibri" pitchFamily="34" charset="0"/>
              </a:defRPr>
            </a:lvl3pPr>
            <a:lvl4pPr marL="1622443" indent="-231778">
              <a:defRPr>
                <a:solidFill>
                  <a:schemeClr val="tx1"/>
                </a:solidFill>
                <a:latin typeface="Calibri" pitchFamily="34" charset="0"/>
              </a:defRPr>
            </a:lvl4pPr>
            <a:lvl5pPr marL="2085998" indent="-231778">
              <a:defRPr>
                <a:solidFill>
                  <a:schemeClr val="tx1"/>
                </a:solidFill>
                <a:latin typeface="Calibri" pitchFamily="34" charset="0"/>
              </a:defRPr>
            </a:lvl5pPr>
            <a:lvl6pPr marL="2549553" indent="-231778" fontAlgn="base">
              <a:spcBef>
                <a:spcPct val="0"/>
              </a:spcBef>
              <a:spcAft>
                <a:spcPct val="0"/>
              </a:spcAft>
              <a:defRPr>
                <a:solidFill>
                  <a:schemeClr val="tx1"/>
                </a:solidFill>
                <a:latin typeface="Calibri" pitchFamily="34" charset="0"/>
              </a:defRPr>
            </a:lvl6pPr>
            <a:lvl7pPr marL="3013108" indent="-231778" fontAlgn="base">
              <a:spcBef>
                <a:spcPct val="0"/>
              </a:spcBef>
              <a:spcAft>
                <a:spcPct val="0"/>
              </a:spcAft>
              <a:defRPr>
                <a:solidFill>
                  <a:schemeClr val="tx1"/>
                </a:solidFill>
                <a:latin typeface="Calibri" pitchFamily="34" charset="0"/>
              </a:defRPr>
            </a:lvl7pPr>
            <a:lvl8pPr marL="3476663" indent="-231778" fontAlgn="base">
              <a:spcBef>
                <a:spcPct val="0"/>
              </a:spcBef>
              <a:spcAft>
                <a:spcPct val="0"/>
              </a:spcAft>
              <a:defRPr>
                <a:solidFill>
                  <a:schemeClr val="tx1"/>
                </a:solidFill>
                <a:latin typeface="Calibri" pitchFamily="34" charset="0"/>
              </a:defRPr>
            </a:lvl8pPr>
            <a:lvl9pPr marL="3940218" indent="-23177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F5023E8-B8E2-49AF-81ED-ECDBB452EEFF}" type="slidenum">
              <a:rPr lang="tr-TR" altLang="tr-TR" smtClean="0"/>
              <a:pPr fontAlgn="base">
                <a:spcBef>
                  <a:spcPct val="0"/>
                </a:spcBef>
                <a:spcAft>
                  <a:spcPct val="0"/>
                </a:spcAft>
                <a:defRPr/>
              </a:pPr>
              <a:t>32</a:t>
            </a:fld>
            <a:endParaRPr lang="tr-TR" altLang="tr-TR"/>
          </a:p>
        </p:txBody>
      </p:sp>
    </p:spTree>
    <p:extLst>
      <p:ext uri="{BB962C8B-B14F-4D97-AF65-F5344CB8AC3E}">
        <p14:creationId xmlns:p14="http://schemas.microsoft.com/office/powerpoint/2010/main" val="3449873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54275"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a:p>
        </p:txBody>
      </p:sp>
      <p:sp>
        <p:nvSpPr>
          <p:cNvPr id="54276"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3277" indent="-289722">
              <a:defRPr>
                <a:solidFill>
                  <a:schemeClr val="tx1"/>
                </a:solidFill>
                <a:latin typeface="Calibri" pitchFamily="34" charset="0"/>
              </a:defRPr>
            </a:lvl2pPr>
            <a:lvl3pPr marL="1158888" indent="-231778">
              <a:defRPr>
                <a:solidFill>
                  <a:schemeClr val="tx1"/>
                </a:solidFill>
                <a:latin typeface="Calibri" pitchFamily="34" charset="0"/>
              </a:defRPr>
            </a:lvl3pPr>
            <a:lvl4pPr marL="1622443" indent="-231778">
              <a:defRPr>
                <a:solidFill>
                  <a:schemeClr val="tx1"/>
                </a:solidFill>
                <a:latin typeface="Calibri" pitchFamily="34" charset="0"/>
              </a:defRPr>
            </a:lvl4pPr>
            <a:lvl5pPr marL="2085998" indent="-231778">
              <a:defRPr>
                <a:solidFill>
                  <a:schemeClr val="tx1"/>
                </a:solidFill>
                <a:latin typeface="Calibri" pitchFamily="34" charset="0"/>
              </a:defRPr>
            </a:lvl5pPr>
            <a:lvl6pPr marL="2549553" indent="-231778" fontAlgn="base">
              <a:spcBef>
                <a:spcPct val="0"/>
              </a:spcBef>
              <a:spcAft>
                <a:spcPct val="0"/>
              </a:spcAft>
              <a:defRPr>
                <a:solidFill>
                  <a:schemeClr val="tx1"/>
                </a:solidFill>
                <a:latin typeface="Calibri" pitchFamily="34" charset="0"/>
              </a:defRPr>
            </a:lvl6pPr>
            <a:lvl7pPr marL="3013108" indent="-231778" fontAlgn="base">
              <a:spcBef>
                <a:spcPct val="0"/>
              </a:spcBef>
              <a:spcAft>
                <a:spcPct val="0"/>
              </a:spcAft>
              <a:defRPr>
                <a:solidFill>
                  <a:schemeClr val="tx1"/>
                </a:solidFill>
                <a:latin typeface="Calibri" pitchFamily="34" charset="0"/>
              </a:defRPr>
            </a:lvl7pPr>
            <a:lvl8pPr marL="3476663" indent="-231778" fontAlgn="base">
              <a:spcBef>
                <a:spcPct val="0"/>
              </a:spcBef>
              <a:spcAft>
                <a:spcPct val="0"/>
              </a:spcAft>
              <a:defRPr>
                <a:solidFill>
                  <a:schemeClr val="tx1"/>
                </a:solidFill>
                <a:latin typeface="Calibri" pitchFamily="34" charset="0"/>
              </a:defRPr>
            </a:lvl8pPr>
            <a:lvl9pPr marL="3940218" indent="-23177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52F2116-023F-453B-819C-8E12E506C019}" type="slidenum">
              <a:rPr lang="tr-TR" altLang="tr-TR" smtClean="0"/>
              <a:pPr fontAlgn="base">
                <a:spcBef>
                  <a:spcPct val="0"/>
                </a:spcBef>
                <a:spcAft>
                  <a:spcPct val="0"/>
                </a:spcAft>
                <a:defRPr/>
              </a:pPr>
              <a:t>33</a:t>
            </a:fld>
            <a:endParaRPr lang="tr-TR" altLang="tr-TR"/>
          </a:p>
        </p:txBody>
      </p:sp>
    </p:spTree>
    <p:extLst>
      <p:ext uri="{BB962C8B-B14F-4D97-AF65-F5344CB8AC3E}">
        <p14:creationId xmlns:p14="http://schemas.microsoft.com/office/powerpoint/2010/main" val="2555569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59395"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a:p>
        </p:txBody>
      </p:sp>
      <p:sp>
        <p:nvSpPr>
          <p:cNvPr id="59396"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3277" indent="-289722">
              <a:defRPr>
                <a:solidFill>
                  <a:schemeClr val="tx1"/>
                </a:solidFill>
                <a:latin typeface="Calibri" pitchFamily="34" charset="0"/>
              </a:defRPr>
            </a:lvl2pPr>
            <a:lvl3pPr marL="1158888" indent="-231778">
              <a:defRPr>
                <a:solidFill>
                  <a:schemeClr val="tx1"/>
                </a:solidFill>
                <a:latin typeface="Calibri" pitchFamily="34" charset="0"/>
              </a:defRPr>
            </a:lvl3pPr>
            <a:lvl4pPr marL="1622443" indent="-231778">
              <a:defRPr>
                <a:solidFill>
                  <a:schemeClr val="tx1"/>
                </a:solidFill>
                <a:latin typeface="Calibri" pitchFamily="34" charset="0"/>
              </a:defRPr>
            </a:lvl4pPr>
            <a:lvl5pPr marL="2085998" indent="-231778">
              <a:defRPr>
                <a:solidFill>
                  <a:schemeClr val="tx1"/>
                </a:solidFill>
                <a:latin typeface="Calibri" pitchFamily="34" charset="0"/>
              </a:defRPr>
            </a:lvl5pPr>
            <a:lvl6pPr marL="2549553" indent="-231778" fontAlgn="base">
              <a:spcBef>
                <a:spcPct val="0"/>
              </a:spcBef>
              <a:spcAft>
                <a:spcPct val="0"/>
              </a:spcAft>
              <a:defRPr>
                <a:solidFill>
                  <a:schemeClr val="tx1"/>
                </a:solidFill>
                <a:latin typeface="Calibri" pitchFamily="34" charset="0"/>
              </a:defRPr>
            </a:lvl6pPr>
            <a:lvl7pPr marL="3013108" indent="-231778" fontAlgn="base">
              <a:spcBef>
                <a:spcPct val="0"/>
              </a:spcBef>
              <a:spcAft>
                <a:spcPct val="0"/>
              </a:spcAft>
              <a:defRPr>
                <a:solidFill>
                  <a:schemeClr val="tx1"/>
                </a:solidFill>
                <a:latin typeface="Calibri" pitchFamily="34" charset="0"/>
              </a:defRPr>
            </a:lvl7pPr>
            <a:lvl8pPr marL="3476663" indent="-231778" fontAlgn="base">
              <a:spcBef>
                <a:spcPct val="0"/>
              </a:spcBef>
              <a:spcAft>
                <a:spcPct val="0"/>
              </a:spcAft>
              <a:defRPr>
                <a:solidFill>
                  <a:schemeClr val="tx1"/>
                </a:solidFill>
                <a:latin typeface="Calibri" pitchFamily="34" charset="0"/>
              </a:defRPr>
            </a:lvl8pPr>
            <a:lvl9pPr marL="3940218" indent="-23177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078D1FA-C154-4F8E-903F-E8BCADA3048D}" type="slidenum">
              <a:rPr lang="tr-TR" altLang="tr-TR" smtClean="0"/>
              <a:pPr fontAlgn="base">
                <a:spcBef>
                  <a:spcPct val="0"/>
                </a:spcBef>
                <a:spcAft>
                  <a:spcPct val="0"/>
                </a:spcAft>
                <a:defRPr/>
              </a:pPr>
              <a:t>34</a:t>
            </a:fld>
            <a:endParaRPr lang="tr-TR" altLang="tr-TR"/>
          </a:p>
        </p:txBody>
      </p:sp>
    </p:spTree>
    <p:extLst>
      <p:ext uri="{BB962C8B-B14F-4D97-AF65-F5344CB8AC3E}">
        <p14:creationId xmlns:p14="http://schemas.microsoft.com/office/powerpoint/2010/main" val="206783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60419"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a:p>
        </p:txBody>
      </p:sp>
      <p:sp>
        <p:nvSpPr>
          <p:cNvPr id="60420"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3277" indent="-289722">
              <a:defRPr>
                <a:solidFill>
                  <a:schemeClr val="tx1"/>
                </a:solidFill>
                <a:latin typeface="Calibri" pitchFamily="34" charset="0"/>
              </a:defRPr>
            </a:lvl2pPr>
            <a:lvl3pPr marL="1158888" indent="-231778">
              <a:defRPr>
                <a:solidFill>
                  <a:schemeClr val="tx1"/>
                </a:solidFill>
                <a:latin typeface="Calibri" pitchFamily="34" charset="0"/>
              </a:defRPr>
            </a:lvl3pPr>
            <a:lvl4pPr marL="1622443" indent="-231778">
              <a:defRPr>
                <a:solidFill>
                  <a:schemeClr val="tx1"/>
                </a:solidFill>
                <a:latin typeface="Calibri" pitchFamily="34" charset="0"/>
              </a:defRPr>
            </a:lvl4pPr>
            <a:lvl5pPr marL="2085998" indent="-231778">
              <a:defRPr>
                <a:solidFill>
                  <a:schemeClr val="tx1"/>
                </a:solidFill>
                <a:latin typeface="Calibri" pitchFamily="34" charset="0"/>
              </a:defRPr>
            </a:lvl5pPr>
            <a:lvl6pPr marL="2549553" indent="-231778" fontAlgn="base">
              <a:spcBef>
                <a:spcPct val="0"/>
              </a:spcBef>
              <a:spcAft>
                <a:spcPct val="0"/>
              </a:spcAft>
              <a:defRPr>
                <a:solidFill>
                  <a:schemeClr val="tx1"/>
                </a:solidFill>
                <a:latin typeface="Calibri" pitchFamily="34" charset="0"/>
              </a:defRPr>
            </a:lvl6pPr>
            <a:lvl7pPr marL="3013108" indent="-231778" fontAlgn="base">
              <a:spcBef>
                <a:spcPct val="0"/>
              </a:spcBef>
              <a:spcAft>
                <a:spcPct val="0"/>
              </a:spcAft>
              <a:defRPr>
                <a:solidFill>
                  <a:schemeClr val="tx1"/>
                </a:solidFill>
                <a:latin typeface="Calibri" pitchFamily="34" charset="0"/>
              </a:defRPr>
            </a:lvl7pPr>
            <a:lvl8pPr marL="3476663" indent="-231778" fontAlgn="base">
              <a:spcBef>
                <a:spcPct val="0"/>
              </a:spcBef>
              <a:spcAft>
                <a:spcPct val="0"/>
              </a:spcAft>
              <a:defRPr>
                <a:solidFill>
                  <a:schemeClr val="tx1"/>
                </a:solidFill>
                <a:latin typeface="Calibri" pitchFamily="34" charset="0"/>
              </a:defRPr>
            </a:lvl8pPr>
            <a:lvl9pPr marL="3940218" indent="-23177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8615F51-F0C0-46A1-80A0-A7F6212B1815}" type="slidenum">
              <a:rPr lang="tr-TR" altLang="tr-TR" smtClean="0">
                <a:solidFill>
                  <a:srgbClr val="000000"/>
                </a:solidFill>
              </a:rPr>
              <a:pPr fontAlgn="base">
                <a:spcBef>
                  <a:spcPct val="0"/>
                </a:spcBef>
                <a:spcAft>
                  <a:spcPct val="0"/>
                </a:spcAft>
                <a:defRPr/>
              </a:pPr>
              <a:t>35</a:t>
            </a:fld>
            <a:endParaRPr lang="tr-TR" altLang="tr-TR">
              <a:solidFill>
                <a:srgbClr val="000000"/>
              </a:solidFill>
            </a:endParaRPr>
          </a:p>
        </p:txBody>
      </p:sp>
    </p:spTree>
    <p:extLst>
      <p:ext uri="{BB962C8B-B14F-4D97-AF65-F5344CB8AC3E}">
        <p14:creationId xmlns:p14="http://schemas.microsoft.com/office/powerpoint/2010/main" val="1050790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60419"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a:p>
        </p:txBody>
      </p:sp>
      <p:sp>
        <p:nvSpPr>
          <p:cNvPr id="60420"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3277" indent="-289722">
              <a:defRPr>
                <a:solidFill>
                  <a:schemeClr val="tx1"/>
                </a:solidFill>
                <a:latin typeface="Calibri" pitchFamily="34" charset="0"/>
              </a:defRPr>
            </a:lvl2pPr>
            <a:lvl3pPr marL="1158888" indent="-231778">
              <a:defRPr>
                <a:solidFill>
                  <a:schemeClr val="tx1"/>
                </a:solidFill>
                <a:latin typeface="Calibri" pitchFamily="34" charset="0"/>
              </a:defRPr>
            </a:lvl3pPr>
            <a:lvl4pPr marL="1622443" indent="-231778">
              <a:defRPr>
                <a:solidFill>
                  <a:schemeClr val="tx1"/>
                </a:solidFill>
                <a:latin typeface="Calibri" pitchFamily="34" charset="0"/>
              </a:defRPr>
            </a:lvl4pPr>
            <a:lvl5pPr marL="2085998" indent="-231778">
              <a:defRPr>
                <a:solidFill>
                  <a:schemeClr val="tx1"/>
                </a:solidFill>
                <a:latin typeface="Calibri" pitchFamily="34" charset="0"/>
              </a:defRPr>
            </a:lvl5pPr>
            <a:lvl6pPr marL="2549553" indent="-231778" fontAlgn="base">
              <a:spcBef>
                <a:spcPct val="0"/>
              </a:spcBef>
              <a:spcAft>
                <a:spcPct val="0"/>
              </a:spcAft>
              <a:defRPr>
                <a:solidFill>
                  <a:schemeClr val="tx1"/>
                </a:solidFill>
                <a:latin typeface="Calibri" pitchFamily="34" charset="0"/>
              </a:defRPr>
            </a:lvl6pPr>
            <a:lvl7pPr marL="3013108" indent="-231778" fontAlgn="base">
              <a:spcBef>
                <a:spcPct val="0"/>
              </a:spcBef>
              <a:spcAft>
                <a:spcPct val="0"/>
              </a:spcAft>
              <a:defRPr>
                <a:solidFill>
                  <a:schemeClr val="tx1"/>
                </a:solidFill>
                <a:latin typeface="Calibri" pitchFamily="34" charset="0"/>
              </a:defRPr>
            </a:lvl7pPr>
            <a:lvl8pPr marL="3476663" indent="-231778" fontAlgn="base">
              <a:spcBef>
                <a:spcPct val="0"/>
              </a:spcBef>
              <a:spcAft>
                <a:spcPct val="0"/>
              </a:spcAft>
              <a:defRPr>
                <a:solidFill>
                  <a:schemeClr val="tx1"/>
                </a:solidFill>
                <a:latin typeface="Calibri" pitchFamily="34" charset="0"/>
              </a:defRPr>
            </a:lvl8pPr>
            <a:lvl9pPr marL="3940218" indent="-23177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8615F51-F0C0-46A1-80A0-A7F6212B1815}" type="slidenum">
              <a:rPr lang="tr-TR" altLang="tr-TR" smtClean="0">
                <a:solidFill>
                  <a:srgbClr val="000000"/>
                </a:solidFill>
              </a:rPr>
              <a:pPr fontAlgn="base">
                <a:spcBef>
                  <a:spcPct val="0"/>
                </a:spcBef>
                <a:spcAft>
                  <a:spcPct val="0"/>
                </a:spcAft>
                <a:defRPr/>
              </a:pPr>
              <a:t>36</a:t>
            </a:fld>
            <a:endParaRPr lang="tr-TR" altLang="tr-TR">
              <a:solidFill>
                <a:srgbClr val="000000"/>
              </a:solidFill>
            </a:endParaRPr>
          </a:p>
        </p:txBody>
      </p:sp>
    </p:spTree>
    <p:extLst>
      <p:ext uri="{BB962C8B-B14F-4D97-AF65-F5344CB8AC3E}">
        <p14:creationId xmlns:p14="http://schemas.microsoft.com/office/powerpoint/2010/main" val="2130101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43011"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a:p>
        </p:txBody>
      </p:sp>
      <p:sp>
        <p:nvSpPr>
          <p:cNvPr id="43012"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3277" indent="-289722">
              <a:defRPr>
                <a:solidFill>
                  <a:schemeClr val="tx1"/>
                </a:solidFill>
                <a:latin typeface="Calibri" pitchFamily="34" charset="0"/>
              </a:defRPr>
            </a:lvl2pPr>
            <a:lvl3pPr marL="1158888" indent="-231778">
              <a:defRPr>
                <a:solidFill>
                  <a:schemeClr val="tx1"/>
                </a:solidFill>
                <a:latin typeface="Calibri" pitchFamily="34" charset="0"/>
              </a:defRPr>
            </a:lvl3pPr>
            <a:lvl4pPr marL="1622443" indent="-231778">
              <a:defRPr>
                <a:solidFill>
                  <a:schemeClr val="tx1"/>
                </a:solidFill>
                <a:latin typeface="Calibri" pitchFamily="34" charset="0"/>
              </a:defRPr>
            </a:lvl4pPr>
            <a:lvl5pPr marL="2085998" indent="-231778">
              <a:defRPr>
                <a:solidFill>
                  <a:schemeClr val="tx1"/>
                </a:solidFill>
                <a:latin typeface="Calibri" pitchFamily="34" charset="0"/>
              </a:defRPr>
            </a:lvl5pPr>
            <a:lvl6pPr marL="2549553" indent="-231778" fontAlgn="base">
              <a:spcBef>
                <a:spcPct val="0"/>
              </a:spcBef>
              <a:spcAft>
                <a:spcPct val="0"/>
              </a:spcAft>
              <a:defRPr>
                <a:solidFill>
                  <a:schemeClr val="tx1"/>
                </a:solidFill>
                <a:latin typeface="Calibri" pitchFamily="34" charset="0"/>
              </a:defRPr>
            </a:lvl6pPr>
            <a:lvl7pPr marL="3013108" indent="-231778" fontAlgn="base">
              <a:spcBef>
                <a:spcPct val="0"/>
              </a:spcBef>
              <a:spcAft>
                <a:spcPct val="0"/>
              </a:spcAft>
              <a:defRPr>
                <a:solidFill>
                  <a:schemeClr val="tx1"/>
                </a:solidFill>
                <a:latin typeface="Calibri" pitchFamily="34" charset="0"/>
              </a:defRPr>
            </a:lvl7pPr>
            <a:lvl8pPr marL="3476663" indent="-231778" fontAlgn="base">
              <a:spcBef>
                <a:spcPct val="0"/>
              </a:spcBef>
              <a:spcAft>
                <a:spcPct val="0"/>
              </a:spcAft>
              <a:defRPr>
                <a:solidFill>
                  <a:schemeClr val="tx1"/>
                </a:solidFill>
                <a:latin typeface="Calibri" pitchFamily="34" charset="0"/>
              </a:defRPr>
            </a:lvl8pPr>
            <a:lvl9pPr marL="3940218" indent="-23177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A4B473A-8F61-48F0-886A-ED3243F7AC36}" type="slidenum">
              <a:rPr lang="tr-TR" altLang="tr-TR" smtClean="0"/>
              <a:pPr fontAlgn="base">
                <a:spcBef>
                  <a:spcPct val="0"/>
                </a:spcBef>
                <a:spcAft>
                  <a:spcPct val="0"/>
                </a:spcAft>
                <a:defRPr/>
              </a:pPr>
              <a:t>19</a:t>
            </a:fld>
            <a:endParaRPr lang="tr-TR" altLang="tr-TR"/>
          </a:p>
        </p:txBody>
      </p:sp>
    </p:spTree>
    <p:extLst>
      <p:ext uri="{BB962C8B-B14F-4D97-AF65-F5344CB8AC3E}">
        <p14:creationId xmlns:p14="http://schemas.microsoft.com/office/powerpoint/2010/main" val="3603777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60419"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a:p>
        </p:txBody>
      </p:sp>
      <p:sp>
        <p:nvSpPr>
          <p:cNvPr id="60420"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3277" indent="-289722">
              <a:defRPr>
                <a:solidFill>
                  <a:schemeClr val="tx1"/>
                </a:solidFill>
                <a:latin typeface="Calibri" pitchFamily="34" charset="0"/>
              </a:defRPr>
            </a:lvl2pPr>
            <a:lvl3pPr marL="1158888" indent="-231778">
              <a:defRPr>
                <a:solidFill>
                  <a:schemeClr val="tx1"/>
                </a:solidFill>
                <a:latin typeface="Calibri" pitchFamily="34" charset="0"/>
              </a:defRPr>
            </a:lvl3pPr>
            <a:lvl4pPr marL="1622443" indent="-231778">
              <a:defRPr>
                <a:solidFill>
                  <a:schemeClr val="tx1"/>
                </a:solidFill>
                <a:latin typeface="Calibri" pitchFamily="34" charset="0"/>
              </a:defRPr>
            </a:lvl4pPr>
            <a:lvl5pPr marL="2085998" indent="-231778">
              <a:defRPr>
                <a:solidFill>
                  <a:schemeClr val="tx1"/>
                </a:solidFill>
                <a:latin typeface="Calibri" pitchFamily="34" charset="0"/>
              </a:defRPr>
            </a:lvl5pPr>
            <a:lvl6pPr marL="2549553" indent="-231778" fontAlgn="base">
              <a:spcBef>
                <a:spcPct val="0"/>
              </a:spcBef>
              <a:spcAft>
                <a:spcPct val="0"/>
              </a:spcAft>
              <a:defRPr>
                <a:solidFill>
                  <a:schemeClr val="tx1"/>
                </a:solidFill>
                <a:latin typeface="Calibri" pitchFamily="34" charset="0"/>
              </a:defRPr>
            </a:lvl6pPr>
            <a:lvl7pPr marL="3013108" indent="-231778" fontAlgn="base">
              <a:spcBef>
                <a:spcPct val="0"/>
              </a:spcBef>
              <a:spcAft>
                <a:spcPct val="0"/>
              </a:spcAft>
              <a:defRPr>
                <a:solidFill>
                  <a:schemeClr val="tx1"/>
                </a:solidFill>
                <a:latin typeface="Calibri" pitchFamily="34" charset="0"/>
              </a:defRPr>
            </a:lvl7pPr>
            <a:lvl8pPr marL="3476663" indent="-231778" fontAlgn="base">
              <a:spcBef>
                <a:spcPct val="0"/>
              </a:spcBef>
              <a:spcAft>
                <a:spcPct val="0"/>
              </a:spcAft>
              <a:defRPr>
                <a:solidFill>
                  <a:schemeClr val="tx1"/>
                </a:solidFill>
                <a:latin typeface="Calibri" pitchFamily="34" charset="0"/>
              </a:defRPr>
            </a:lvl8pPr>
            <a:lvl9pPr marL="3940218" indent="-23177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8615F51-F0C0-46A1-80A0-A7F6212B1815}" type="slidenum">
              <a:rPr lang="tr-TR" altLang="tr-TR" smtClean="0">
                <a:solidFill>
                  <a:srgbClr val="000000"/>
                </a:solidFill>
              </a:rPr>
              <a:pPr fontAlgn="base">
                <a:spcBef>
                  <a:spcPct val="0"/>
                </a:spcBef>
                <a:spcAft>
                  <a:spcPct val="0"/>
                </a:spcAft>
                <a:defRPr/>
              </a:pPr>
              <a:t>37</a:t>
            </a:fld>
            <a:endParaRPr lang="tr-TR" altLang="tr-TR">
              <a:solidFill>
                <a:srgbClr val="000000"/>
              </a:solidFill>
            </a:endParaRPr>
          </a:p>
        </p:txBody>
      </p:sp>
    </p:spTree>
    <p:extLst>
      <p:ext uri="{BB962C8B-B14F-4D97-AF65-F5344CB8AC3E}">
        <p14:creationId xmlns:p14="http://schemas.microsoft.com/office/powerpoint/2010/main" val="1953347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60419"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a:p>
        </p:txBody>
      </p:sp>
      <p:sp>
        <p:nvSpPr>
          <p:cNvPr id="60420"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3277" indent="-289722">
              <a:defRPr>
                <a:solidFill>
                  <a:schemeClr val="tx1"/>
                </a:solidFill>
                <a:latin typeface="Calibri" pitchFamily="34" charset="0"/>
              </a:defRPr>
            </a:lvl2pPr>
            <a:lvl3pPr marL="1158888" indent="-231778">
              <a:defRPr>
                <a:solidFill>
                  <a:schemeClr val="tx1"/>
                </a:solidFill>
                <a:latin typeface="Calibri" pitchFamily="34" charset="0"/>
              </a:defRPr>
            </a:lvl3pPr>
            <a:lvl4pPr marL="1622443" indent="-231778">
              <a:defRPr>
                <a:solidFill>
                  <a:schemeClr val="tx1"/>
                </a:solidFill>
                <a:latin typeface="Calibri" pitchFamily="34" charset="0"/>
              </a:defRPr>
            </a:lvl4pPr>
            <a:lvl5pPr marL="2085998" indent="-231778">
              <a:defRPr>
                <a:solidFill>
                  <a:schemeClr val="tx1"/>
                </a:solidFill>
                <a:latin typeface="Calibri" pitchFamily="34" charset="0"/>
              </a:defRPr>
            </a:lvl5pPr>
            <a:lvl6pPr marL="2549553" indent="-231778" fontAlgn="base">
              <a:spcBef>
                <a:spcPct val="0"/>
              </a:spcBef>
              <a:spcAft>
                <a:spcPct val="0"/>
              </a:spcAft>
              <a:defRPr>
                <a:solidFill>
                  <a:schemeClr val="tx1"/>
                </a:solidFill>
                <a:latin typeface="Calibri" pitchFamily="34" charset="0"/>
              </a:defRPr>
            </a:lvl6pPr>
            <a:lvl7pPr marL="3013108" indent="-231778" fontAlgn="base">
              <a:spcBef>
                <a:spcPct val="0"/>
              </a:spcBef>
              <a:spcAft>
                <a:spcPct val="0"/>
              </a:spcAft>
              <a:defRPr>
                <a:solidFill>
                  <a:schemeClr val="tx1"/>
                </a:solidFill>
                <a:latin typeface="Calibri" pitchFamily="34" charset="0"/>
              </a:defRPr>
            </a:lvl7pPr>
            <a:lvl8pPr marL="3476663" indent="-231778" fontAlgn="base">
              <a:spcBef>
                <a:spcPct val="0"/>
              </a:spcBef>
              <a:spcAft>
                <a:spcPct val="0"/>
              </a:spcAft>
              <a:defRPr>
                <a:solidFill>
                  <a:schemeClr val="tx1"/>
                </a:solidFill>
                <a:latin typeface="Calibri" pitchFamily="34" charset="0"/>
              </a:defRPr>
            </a:lvl8pPr>
            <a:lvl9pPr marL="3940218" indent="-23177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8615F51-F0C0-46A1-80A0-A7F6212B1815}" type="slidenum">
              <a:rPr lang="tr-TR" altLang="tr-TR" smtClean="0">
                <a:solidFill>
                  <a:srgbClr val="000000"/>
                </a:solidFill>
              </a:rPr>
              <a:pPr fontAlgn="base">
                <a:spcBef>
                  <a:spcPct val="0"/>
                </a:spcBef>
                <a:spcAft>
                  <a:spcPct val="0"/>
                </a:spcAft>
                <a:defRPr/>
              </a:pPr>
              <a:t>38</a:t>
            </a:fld>
            <a:endParaRPr lang="tr-TR" altLang="tr-TR">
              <a:solidFill>
                <a:srgbClr val="000000"/>
              </a:solidFill>
            </a:endParaRPr>
          </a:p>
        </p:txBody>
      </p:sp>
    </p:spTree>
    <p:extLst>
      <p:ext uri="{BB962C8B-B14F-4D97-AF65-F5344CB8AC3E}">
        <p14:creationId xmlns:p14="http://schemas.microsoft.com/office/powerpoint/2010/main" val="1408329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43011"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a:p>
        </p:txBody>
      </p:sp>
      <p:sp>
        <p:nvSpPr>
          <p:cNvPr id="43012"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3277" indent="-289722">
              <a:defRPr>
                <a:solidFill>
                  <a:schemeClr val="tx1"/>
                </a:solidFill>
                <a:latin typeface="Calibri" pitchFamily="34" charset="0"/>
              </a:defRPr>
            </a:lvl2pPr>
            <a:lvl3pPr marL="1158888" indent="-231778">
              <a:defRPr>
                <a:solidFill>
                  <a:schemeClr val="tx1"/>
                </a:solidFill>
                <a:latin typeface="Calibri" pitchFamily="34" charset="0"/>
              </a:defRPr>
            </a:lvl3pPr>
            <a:lvl4pPr marL="1622443" indent="-231778">
              <a:defRPr>
                <a:solidFill>
                  <a:schemeClr val="tx1"/>
                </a:solidFill>
                <a:latin typeface="Calibri" pitchFamily="34" charset="0"/>
              </a:defRPr>
            </a:lvl4pPr>
            <a:lvl5pPr marL="2085998" indent="-231778">
              <a:defRPr>
                <a:solidFill>
                  <a:schemeClr val="tx1"/>
                </a:solidFill>
                <a:latin typeface="Calibri" pitchFamily="34" charset="0"/>
              </a:defRPr>
            </a:lvl5pPr>
            <a:lvl6pPr marL="2549553" indent="-231778" fontAlgn="base">
              <a:spcBef>
                <a:spcPct val="0"/>
              </a:spcBef>
              <a:spcAft>
                <a:spcPct val="0"/>
              </a:spcAft>
              <a:defRPr>
                <a:solidFill>
                  <a:schemeClr val="tx1"/>
                </a:solidFill>
                <a:latin typeface="Calibri" pitchFamily="34" charset="0"/>
              </a:defRPr>
            </a:lvl6pPr>
            <a:lvl7pPr marL="3013108" indent="-231778" fontAlgn="base">
              <a:spcBef>
                <a:spcPct val="0"/>
              </a:spcBef>
              <a:spcAft>
                <a:spcPct val="0"/>
              </a:spcAft>
              <a:defRPr>
                <a:solidFill>
                  <a:schemeClr val="tx1"/>
                </a:solidFill>
                <a:latin typeface="Calibri" pitchFamily="34" charset="0"/>
              </a:defRPr>
            </a:lvl7pPr>
            <a:lvl8pPr marL="3476663" indent="-231778" fontAlgn="base">
              <a:spcBef>
                <a:spcPct val="0"/>
              </a:spcBef>
              <a:spcAft>
                <a:spcPct val="0"/>
              </a:spcAft>
              <a:defRPr>
                <a:solidFill>
                  <a:schemeClr val="tx1"/>
                </a:solidFill>
                <a:latin typeface="Calibri" pitchFamily="34" charset="0"/>
              </a:defRPr>
            </a:lvl8pPr>
            <a:lvl9pPr marL="3940218" indent="-23177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A4B473A-8F61-48F0-886A-ED3243F7AC36}" type="slidenum">
              <a:rPr lang="tr-TR" altLang="tr-TR" smtClean="0"/>
              <a:pPr fontAlgn="base">
                <a:spcBef>
                  <a:spcPct val="0"/>
                </a:spcBef>
                <a:spcAft>
                  <a:spcPct val="0"/>
                </a:spcAft>
                <a:defRPr/>
              </a:pPr>
              <a:t>20</a:t>
            </a:fld>
            <a:endParaRPr lang="tr-TR" altLang="tr-TR"/>
          </a:p>
        </p:txBody>
      </p:sp>
    </p:spTree>
    <p:extLst>
      <p:ext uri="{BB962C8B-B14F-4D97-AF65-F5344CB8AC3E}">
        <p14:creationId xmlns:p14="http://schemas.microsoft.com/office/powerpoint/2010/main" val="4035401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44035"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a:p>
        </p:txBody>
      </p:sp>
      <p:sp>
        <p:nvSpPr>
          <p:cNvPr id="44036"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3277" indent="-289722">
              <a:defRPr>
                <a:solidFill>
                  <a:schemeClr val="tx1"/>
                </a:solidFill>
                <a:latin typeface="Calibri" pitchFamily="34" charset="0"/>
              </a:defRPr>
            </a:lvl2pPr>
            <a:lvl3pPr marL="1158888" indent="-231778">
              <a:defRPr>
                <a:solidFill>
                  <a:schemeClr val="tx1"/>
                </a:solidFill>
                <a:latin typeface="Calibri" pitchFamily="34" charset="0"/>
              </a:defRPr>
            </a:lvl3pPr>
            <a:lvl4pPr marL="1622443" indent="-231778">
              <a:defRPr>
                <a:solidFill>
                  <a:schemeClr val="tx1"/>
                </a:solidFill>
                <a:latin typeface="Calibri" pitchFamily="34" charset="0"/>
              </a:defRPr>
            </a:lvl4pPr>
            <a:lvl5pPr marL="2085998" indent="-231778">
              <a:defRPr>
                <a:solidFill>
                  <a:schemeClr val="tx1"/>
                </a:solidFill>
                <a:latin typeface="Calibri" pitchFamily="34" charset="0"/>
              </a:defRPr>
            </a:lvl5pPr>
            <a:lvl6pPr marL="2549553" indent="-231778" fontAlgn="base">
              <a:spcBef>
                <a:spcPct val="0"/>
              </a:spcBef>
              <a:spcAft>
                <a:spcPct val="0"/>
              </a:spcAft>
              <a:defRPr>
                <a:solidFill>
                  <a:schemeClr val="tx1"/>
                </a:solidFill>
                <a:latin typeface="Calibri" pitchFamily="34" charset="0"/>
              </a:defRPr>
            </a:lvl6pPr>
            <a:lvl7pPr marL="3013108" indent="-231778" fontAlgn="base">
              <a:spcBef>
                <a:spcPct val="0"/>
              </a:spcBef>
              <a:spcAft>
                <a:spcPct val="0"/>
              </a:spcAft>
              <a:defRPr>
                <a:solidFill>
                  <a:schemeClr val="tx1"/>
                </a:solidFill>
                <a:latin typeface="Calibri" pitchFamily="34" charset="0"/>
              </a:defRPr>
            </a:lvl7pPr>
            <a:lvl8pPr marL="3476663" indent="-231778" fontAlgn="base">
              <a:spcBef>
                <a:spcPct val="0"/>
              </a:spcBef>
              <a:spcAft>
                <a:spcPct val="0"/>
              </a:spcAft>
              <a:defRPr>
                <a:solidFill>
                  <a:schemeClr val="tx1"/>
                </a:solidFill>
                <a:latin typeface="Calibri" pitchFamily="34" charset="0"/>
              </a:defRPr>
            </a:lvl8pPr>
            <a:lvl9pPr marL="3940218" indent="-23177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2F70F3D-D8C6-4E46-9DBE-9106D671C954}" type="slidenum">
              <a:rPr lang="tr-TR" altLang="tr-TR" smtClean="0"/>
              <a:pPr fontAlgn="base">
                <a:spcBef>
                  <a:spcPct val="0"/>
                </a:spcBef>
                <a:spcAft>
                  <a:spcPct val="0"/>
                </a:spcAft>
                <a:defRPr/>
              </a:pPr>
              <a:t>21</a:t>
            </a:fld>
            <a:endParaRPr lang="tr-TR" altLang="tr-TR"/>
          </a:p>
        </p:txBody>
      </p:sp>
    </p:spTree>
    <p:extLst>
      <p:ext uri="{BB962C8B-B14F-4D97-AF65-F5344CB8AC3E}">
        <p14:creationId xmlns:p14="http://schemas.microsoft.com/office/powerpoint/2010/main" val="1202776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44035"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a:p>
        </p:txBody>
      </p:sp>
      <p:sp>
        <p:nvSpPr>
          <p:cNvPr id="44036"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3277" indent="-289722">
              <a:defRPr>
                <a:solidFill>
                  <a:schemeClr val="tx1"/>
                </a:solidFill>
                <a:latin typeface="Calibri" pitchFamily="34" charset="0"/>
              </a:defRPr>
            </a:lvl2pPr>
            <a:lvl3pPr marL="1158888" indent="-231778">
              <a:defRPr>
                <a:solidFill>
                  <a:schemeClr val="tx1"/>
                </a:solidFill>
                <a:latin typeface="Calibri" pitchFamily="34" charset="0"/>
              </a:defRPr>
            </a:lvl3pPr>
            <a:lvl4pPr marL="1622443" indent="-231778">
              <a:defRPr>
                <a:solidFill>
                  <a:schemeClr val="tx1"/>
                </a:solidFill>
                <a:latin typeface="Calibri" pitchFamily="34" charset="0"/>
              </a:defRPr>
            </a:lvl4pPr>
            <a:lvl5pPr marL="2085998" indent="-231778">
              <a:defRPr>
                <a:solidFill>
                  <a:schemeClr val="tx1"/>
                </a:solidFill>
                <a:latin typeface="Calibri" pitchFamily="34" charset="0"/>
              </a:defRPr>
            </a:lvl5pPr>
            <a:lvl6pPr marL="2549553" indent="-231778" fontAlgn="base">
              <a:spcBef>
                <a:spcPct val="0"/>
              </a:spcBef>
              <a:spcAft>
                <a:spcPct val="0"/>
              </a:spcAft>
              <a:defRPr>
                <a:solidFill>
                  <a:schemeClr val="tx1"/>
                </a:solidFill>
                <a:latin typeface="Calibri" pitchFamily="34" charset="0"/>
              </a:defRPr>
            </a:lvl6pPr>
            <a:lvl7pPr marL="3013108" indent="-231778" fontAlgn="base">
              <a:spcBef>
                <a:spcPct val="0"/>
              </a:spcBef>
              <a:spcAft>
                <a:spcPct val="0"/>
              </a:spcAft>
              <a:defRPr>
                <a:solidFill>
                  <a:schemeClr val="tx1"/>
                </a:solidFill>
                <a:latin typeface="Calibri" pitchFamily="34" charset="0"/>
              </a:defRPr>
            </a:lvl7pPr>
            <a:lvl8pPr marL="3476663" indent="-231778" fontAlgn="base">
              <a:spcBef>
                <a:spcPct val="0"/>
              </a:spcBef>
              <a:spcAft>
                <a:spcPct val="0"/>
              </a:spcAft>
              <a:defRPr>
                <a:solidFill>
                  <a:schemeClr val="tx1"/>
                </a:solidFill>
                <a:latin typeface="Calibri" pitchFamily="34" charset="0"/>
              </a:defRPr>
            </a:lvl8pPr>
            <a:lvl9pPr marL="3940218" indent="-23177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2F70F3D-D8C6-4E46-9DBE-9106D671C954}" type="slidenum">
              <a:rPr lang="tr-TR" altLang="tr-TR" smtClean="0"/>
              <a:pPr fontAlgn="base">
                <a:spcBef>
                  <a:spcPct val="0"/>
                </a:spcBef>
                <a:spcAft>
                  <a:spcPct val="0"/>
                </a:spcAft>
                <a:defRPr/>
              </a:pPr>
              <a:t>22</a:t>
            </a:fld>
            <a:endParaRPr lang="tr-TR" altLang="tr-TR"/>
          </a:p>
        </p:txBody>
      </p:sp>
    </p:spTree>
    <p:extLst>
      <p:ext uri="{BB962C8B-B14F-4D97-AF65-F5344CB8AC3E}">
        <p14:creationId xmlns:p14="http://schemas.microsoft.com/office/powerpoint/2010/main" val="1921505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45059"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a:p>
        </p:txBody>
      </p:sp>
      <p:sp>
        <p:nvSpPr>
          <p:cNvPr id="45060"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3277" indent="-289722">
              <a:defRPr>
                <a:solidFill>
                  <a:schemeClr val="tx1"/>
                </a:solidFill>
                <a:latin typeface="Calibri" pitchFamily="34" charset="0"/>
              </a:defRPr>
            </a:lvl2pPr>
            <a:lvl3pPr marL="1158888" indent="-231778">
              <a:defRPr>
                <a:solidFill>
                  <a:schemeClr val="tx1"/>
                </a:solidFill>
                <a:latin typeface="Calibri" pitchFamily="34" charset="0"/>
              </a:defRPr>
            </a:lvl3pPr>
            <a:lvl4pPr marL="1622443" indent="-231778">
              <a:defRPr>
                <a:solidFill>
                  <a:schemeClr val="tx1"/>
                </a:solidFill>
                <a:latin typeface="Calibri" pitchFamily="34" charset="0"/>
              </a:defRPr>
            </a:lvl4pPr>
            <a:lvl5pPr marL="2085998" indent="-231778">
              <a:defRPr>
                <a:solidFill>
                  <a:schemeClr val="tx1"/>
                </a:solidFill>
                <a:latin typeface="Calibri" pitchFamily="34" charset="0"/>
              </a:defRPr>
            </a:lvl5pPr>
            <a:lvl6pPr marL="2549553" indent="-231778" fontAlgn="base">
              <a:spcBef>
                <a:spcPct val="0"/>
              </a:spcBef>
              <a:spcAft>
                <a:spcPct val="0"/>
              </a:spcAft>
              <a:defRPr>
                <a:solidFill>
                  <a:schemeClr val="tx1"/>
                </a:solidFill>
                <a:latin typeface="Calibri" pitchFamily="34" charset="0"/>
              </a:defRPr>
            </a:lvl6pPr>
            <a:lvl7pPr marL="3013108" indent="-231778" fontAlgn="base">
              <a:spcBef>
                <a:spcPct val="0"/>
              </a:spcBef>
              <a:spcAft>
                <a:spcPct val="0"/>
              </a:spcAft>
              <a:defRPr>
                <a:solidFill>
                  <a:schemeClr val="tx1"/>
                </a:solidFill>
                <a:latin typeface="Calibri" pitchFamily="34" charset="0"/>
              </a:defRPr>
            </a:lvl7pPr>
            <a:lvl8pPr marL="3476663" indent="-231778" fontAlgn="base">
              <a:spcBef>
                <a:spcPct val="0"/>
              </a:spcBef>
              <a:spcAft>
                <a:spcPct val="0"/>
              </a:spcAft>
              <a:defRPr>
                <a:solidFill>
                  <a:schemeClr val="tx1"/>
                </a:solidFill>
                <a:latin typeface="Calibri" pitchFamily="34" charset="0"/>
              </a:defRPr>
            </a:lvl8pPr>
            <a:lvl9pPr marL="3940218" indent="-23177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5304B53-6477-4228-8905-930EFC69363C}" type="slidenum">
              <a:rPr lang="tr-TR" altLang="tr-TR" smtClean="0">
                <a:solidFill>
                  <a:srgbClr val="000000"/>
                </a:solidFill>
              </a:rPr>
              <a:pPr fontAlgn="base">
                <a:spcBef>
                  <a:spcPct val="0"/>
                </a:spcBef>
                <a:spcAft>
                  <a:spcPct val="0"/>
                </a:spcAft>
                <a:defRPr/>
              </a:pPr>
              <a:t>23</a:t>
            </a:fld>
            <a:endParaRPr lang="tr-TR" altLang="tr-TR">
              <a:solidFill>
                <a:srgbClr val="000000"/>
              </a:solidFill>
            </a:endParaRPr>
          </a:p>
        </p:txBody>
      </p:sp>
    </p:spTree>
    <p:extLst>
      <p:ext uri="{BB962C8B-B14F-4D97-AF65-F5344CB8AC3E}">
        <p14:creationId xmlns:p14="http://schemas.microsoft.com/office/powerpoint/2010/main" val="2137922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47107"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a:p>
        </p:txBody>
      </p:sp>
      <p:sp>
        <p:nvSpPr>
          <p:cNvPr id="47108"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3277" indent="-289722">
              <a:defRPr>
                <a:solidFill>
                  <a:schemeClr val="tx1"/>
                </a:solidFill>
                <a:latin typeface="Calibri" pitchFamily="34" charset="0"/>
              </a:defRPr>
            </a:lvl2pPr>
            <a:lvl3pPr marL="1158888" indent="-231778">
              <a:defRPr>
                <a:solidFill>
                  <a:schemeClr val="tx1"/>
                </a:solidFill>
                <a:latin typeface="Calibri" pitchFamily="34" charset="0"/>
              </a:defRPr>
            </a:lvl3pPr>
            <a:lvl4pPr marL="1622443" indent="-231778">
              <a:defRPr>
                <a:solidFill>
                  <a:schemeClr val="tx1"/>
                </a:solidFill>
                <a:latin typeface="Calibri" pitchFamily="34" charset="0"/>
              </a:defRPr>
            </a:lvl4pPr>
            <a:lvl5pPr marL="2085998" indent="-231778">
              <a:defRPr>
                <a:solidFill>
                  <a:schemeClr val="tx1"/>
                </a:solidFill>
                <a:latin typeface="Calibri" pitchFamily="34" charset="0"/>
              </a:defRPr>
            </a:lvl5pPr>
            <a:lvl6pPr marL="2549553" indent="-231778" fontAlgn="base">
              <a:spcBef>
                <a:spcPct val="0"/>
              </a:spcBef>
              <a:spcAft>
                <a:spcPct val="0"/>
              </a:spcAft>
              <a:defRPr>
                <a:solidFill>
                  <a:schemeClr val="tx1"/>
                </a:solidFill>
                <a:latin typeface="Calibri" pitchFamily="34" charset="0"/>
              </a:defRPr>
            </a:lvl6pPr>
            <a:lvl7pPr marL="3013108" indent="-231778" fontAlgn="base">
              <a:spcBef>
                <a:spcPct val="0"/>
              </a:spcBef>
              <a:spcAft>
                <a:spcPct val="0"/>
              </a:spcAft>
              <a:defRPr>
                <a:solidFill>
                  <a:schemeClr val="tx1"/>
                </a:solidFill>
                <a:latin typeface="Calibri" pitchFamily="34" charset="0"/>
              </a:defRPr>
            </a:lvl7pPr>
            <a:lvl8pPr marL="3476663" indent="-231778" fontAlgn="base">
              <a:spcBef>
                <a:spcPct val="0"/>
              </a:spcBef>
              <a:spcAft>
                <a:spcPct val="0"/>
              </a:spcAft>
              <a:defRPr>
                <a:solidFill>
                  <a:schemeClr val="tx1"/>
                </a:solidFill>
                <a:latin typeface="Calibri" pitchFamily="34" charset="0"/>
              </a:defRPr>
            </a:lvl8pPr>
            <a:lvl9pPr marL="3940218" indent="-23177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C4CAB0D-0083-4824-B671-04DD10AC9498}" type="slidenum">
              <a:rPr lang="tr-TR" altLang="tr-TR" smtClean="0">
                <a:solidFill>
                  <a:srgbClr val="000000"/>
                </a:solidFill>
              </a:rPr>
              <a:pPr fontAlgn="base">
                <a:spcBef>
                  <a:spcPct val="0"/>
                </a:spcBef>
                <a:spcAft>
                  <a:spcPct val="0"/>
                </a:spcAft>
                <a:defRPr/>
              </a:pPr>
              <a:t>24</a:t>
            </a:fld>
            <a:endParaRPr lang="tr-TR" altLang="tr-TR">
              <a:solidFill>
                <a:srgbClr val="000000"/>
              </a:solidFill>
            </a:endParaRPr>
          </a:p>
        </p:txBody>
      </p:sp>
    </p:spTree>
    <p:extLst>
      <p:ext uri="{BB962C8B-B14F-4D97-AF65-F5344CB8AC3E}">
        <p14:creationId xmlns:p14="http://schemas.microsoft.com/office/powerpoint/2010/main" val="2711288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48131"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a:p>
        </p:txBody>
      </p:sp>
      <p:sp>
        <p:nvSpPr>
          <p:cNvPr id="48132"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3277" indent="-289722">
              <a:defRPr>
                <a:solidFill>
                  <a:schemeClr val="tx1"/>
                </a:solidFill>
                <a:latin typeface="Calibri" pitchFamily="34" charset="0"/>
              </a:defRPr>
            </a:lvl2pPr>
            <a:lvl3pPr marL="1158888" indent="-231778">
              <a:defRPr>
                <a:solidFill>
                  <a:schemeClr val="tx1"/>
                </a:solidFill>
                <a:latin typeface="Calibri" pitchFamily="34" charset="0"/>
              </a:defRPr>
            </a:lvl3pPr>
            <a:lvl4pPr marL="1622443" indent="-231778">
              <a:defRPr>
                <a:solidFill>
                  <a:schemeClr val="tx1"/>
                </a:solidFill>
                <a:latin typeface="Calibri" pitchFamily="34" charset="0"/>
              </a:defRPr>
            </a:lvl4pPr>
            <a:lvl5pPr marL="2085998" indent="-231778">
              <a:defRPr>
                <a:solidFill>
                  <a:schemeClr val="tx1"/>
                </a:solidFill>
                <a:latin typeface="Calibri" pitchFamily="34" charset="0"/>
              </a:defRPr>
            </a:lvl5pPr>
            <a:lvl6pPr marL="2549553" indent="-231778" fontAlgn="base">
              <a:spcBef>
                <a:spcPct val="0"/>
              </a:spcBef>
              <a:spcAft>
                <a:spcPct val="0"/>
              </a:spcAft>
              <a:defRPr>
                <a:solidFill>
                  <a:schemeClr val="tx1"/>
                </a:solidFill>
                <a:latin typeface="Calibri" pitchFamily="34" charset="0"/>
              </a:defRPr>
            </a:lvl6pPr>
            <a:lvl7pPr marL="3013108" indent="-231778" fontAlgn="base">
              <a:spcBef>
                <a:spcPct val="0"/>
              </a:spcBef>
              <a:spcAft>
                <a:spcPct val="0"/>
              </a:spcAft>
              <a:defRPr>
                <a:solidFill>
                  <a:schemeClr val="tx1"/>
                </a:solidFill>
                <a:latin typeface="Calibri" pitchFamily="34" charset="0"/>
              </a:defRPr>
            </a:lvl7pPr>
            <a:lvl8pPr marL="3476663" indent="-231778" fontAlgn="base">
              <a:spcBef>
                <a:spcPct val="0"/>
              </a:spcBef>
              <a:spcAft>
                <a:spcPct val="0"/>
              </a:spcAft>
              <a:defRPr>
                <a:solidFill>
                  <a:schemeClr val="tx1"/>
                </a:solidFill>
                <a:latin typeface="Calibri" pitchFamily="34" charset="0"/>
              </a:defRPr>
            </a:lvl8pPr>
            <a:lvl9pPr marL="3940218" indent="-23177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7361163-0C1D-4318-A5AD-0D140D535D7B}" type="slidenum">
              <a:rPr lang="tr-TR" altLang="tr-TR" smtClean="0">
                <a:solidFill>
                  <a:srgbClr val="000000"/>
                </a:solidFill>
              </a:rPr>
              <a:pPr fontAlgn="base">
                <a:spcBef>
                  <a:spcPct val="0"/>
                </a:spcBef>
                <a:spcAft>
                  <a:spcPct val="0"/>
                </a:spcAft>
                <a:defRPr/>
              </a:pPr>
              <a:t>25</a:t>
            </a:fld>
            <a:endParaRPr lang="tr-TR" altLang="tr-TR">
              <a:solidFill>
                <a:srgbClr val="000000"/>
              </a:solidFill>
            </a:endParaRPr>
          </a:p>
        </p:txBody>
      </p:sp>
    </p:spTree>
    <p:extLst>
      <p:ext uri="{BB962C8B-B14F-4D97-AF65-F5344CB8AC3E}">
        <p14:creationId xmlns:p14="http://schemas.microsoft.com/office/powerpoint/2010/main" val="2434159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49155"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a:p>
        </p:txBody>
      </p:sp>
      <p:sp>
        <p:nvSpPr>
          <p:cNvPr id="49156"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3277" indent="-289722">
              <a:defRPr>
                <a:solidFill>
                  <a:schemeClr val="tx1"/>
                </a:solidFill>
                <a:latin typeface="Calibri" pitchFamily="34" charset="0"/>
              </a:defRPr>
            </a:lvl2pPr>
            <a:lvl3pPr marL="1158888" indent="-231778">
              <a:defRPr>
                <a:solidFill>
                  <a:schemeClr val="tx1"/>
                </a:solidFill>
                <a:latin typeface="Calibri" pitchFamily="34" charset="0"/>
              </a:defRPr>
            </a:lvl3pPr>
            <a:lvl4pPr marL="1622443" indent="-231778">
              <a:defRPr>
                <a:solidFill>
                  <a:schemeClr val="tx1"/>
                </a:solidFill>
                <a:latin typeface="Calibri" pitchFamily="34" charset="0"/>
              </a:defRPr>
            </a:lvl4pPr>
            <a:lvl5pPr marL="2085998" indent="-231778">
              <a:defRPr>
                <a:solidFill>
                  <a:schemeClr val="tx1"/>
                </a:solidFill>
                <a:latin typeface="Calibri" pitchFamily="34" charset="0"/>
              </a:defRPr>
            </a:lvl5pPr>
            <a:lvl6pPr marL="2549553" indent="-231778" fontAlgn="base">
              <a:spcBef>
                <a:spcPct val="0"/>
              </a:spcBef>
              <a:spcAft>
                <a:spcPct val="0"/>
              </a:spcAft>
              <a:defRPr>
                <a:solidFill>
                  <a:schemeClr val="tx1"/>
                </a:solidFill>
                <a:latin typeface="Calibri" pitchFamily="34" charset="0"/>
              </a:defRPr>
            </a:lvl6pPr>
            <a:lvl7pPr marL="3013108" indent="-231778" fontAlgn="base">
              <a:spcBef>
                <a:spcPct val="0"/>
              </a:spcBef>
              <a:spcAft>
                <a:spcPct val="0"/>
              </a:spcAft>
              <a:defRPr>
                <a:solidFill>
                  <a:schemeClr val="tx1"/>
                </a:solidFill>
                <a:latin typeface="Calibri" pitchFamily="34" charset="0"/>
              </a:defRPr>
            </a:lvl7pPr>
            <a:lvl8pPr marL="3476663" indent="-231778" fontAlgn="base">
              <a:spcBef>
                <a:spcPct val="0"/>
              </a:spcBef>
              <a:spcAft>
                <a:spcPct val="0"/>
              </a:spcAft>
              <a:defRPr>
                <a:solidFill>
                  <a:schemeClr val="tx1"/>
                </a:solidFill>
                <a:latin typeface="Calibri" pitchFamily="34" charset="0"/>
              </a:defRPr>
            </a:lvl8pPr>
            <a:lvl9pPr marL="3940218" indent="-23177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129EC40-6CC6-427D-8C5D-BBE00354A80F}" type="slidenum">
              <a:rPr lang="tr-TR" altLang="tr-TR" smtClean="0">
                <a:solidFill>
                  <a:srgbClr val="000000"/>
                </a:solidFill>
              </a:rPr>
              <a:pPr fontAlgn="base">
                <a:spcBef>
                  <a:spcPct val="0"/>
                </a:spcBef>
                <a:spcAft>
                  <a:spcPct val="0"/>
                </a:spcAft>
                <a:defRPr/>
              </a:pPr>
              <a:t>26</a:t>
            </a:fld>
            <a:endParaRPr lang="tr-TR" altLang="tr-TR">
              <a:solidFill>
                <a:srgbClr val="000000"/>
              </a:solidFill>
            </a:endParaRPr>
          </a:p>
        </p:txBody>
      </p:sp>
    </p:spTree>
    <p:extLst>
      <p:ext uri="{BB962C8B-B14F-4D97-AF65-F5344CB8AC3E}">
        <p14:creationId xmlns:p14="http://schemas.microsoft.com/office/powerpoint/2010/main" val="3134700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30" name="29 Veri Yer Tutucusu"/>
          <p:cNvSpPr>
            <a:spLocks noGrp="1"/>
          </p:cNvSpPr>
          <p:nvPr>
            <p:ph type="dt" sz="half" idx="10"/>
          </p:nvPr>
        </p:nvSpPr>
        <p:spPr/>
        <p:txBody>
          <a:bodyPr/>
          <a:lstStyle/>
          <a:p>
            <a:fld id="{A23720DD-5B6D-40BF-8493-A6B52D484E6B}" type="datetimeFigureOut">
              <a:rPr lang="tr-TR" smtClean="0"/>
              <a:pPr/>
              <a:t>13.03.2019</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A23720DD-5B6D-40BF-8493-A6B52D484E6B}" type="datetimeFigureOut">
              <a:rPr lang="tr-TR" smtClean="0"/>
              <a:pPr/>
              <a:t>13.03.2019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A23720DD-5B6D-40BF-8493-A6B52D484E6B}" type="datetimeFigureOut">
              <a:rPr lang="tr-TR" smtClean="0"/>
              <a:pPr/>
              <a:t>13.03.2019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A23720DD-5B6D-40BF-8493-A6B52D484E6B}" type="datetimeFigureOut">
              <a:rPr lang="tr-TR" smtClean="0"/>
              <a:pPr/>
              <a:t>13.03.2019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13.03.2019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A23720DD-5B6D-40BF-8493-A6B52D484E6B}" type="datetimeFigureOut">
              <a:rPr lang="tr-TR" smtClean="0"/>
              <a:pPr/>
              <a:t>13.03.2019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0"/>
          </p:nvPr>
        </p:nvSpPr>
        <p:spPr/>
        <p:txBody>
          <a:bodyPr/>
          <a:lstStyle/>
          <a:p>
            <a:fld id="{A23720DD-5B6D-40BF-8493-A6B52D484E6B}" type="datetimeFigureOut">
              <a:rPr lang="tr-TR" smtClean="0"/>
              <a:pPr/>
              <a:t>13.03.2019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fld id="{A23720DD-5B6D-40BF-8493-A6B52D484E6B}" type="datetimeFigureOut">
              <a:rPr lang="tr-TR" smtClean="0"/>
              <a:pPr/>
              <a:t>13.03.2019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13.03.2019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A23720DD-5B6D-40BF-8493-A6B52D484E6B}" type="datetimeFigureOut">
              <a:rPr lang="tr-TR" smtClean="0"/>
              <a:pPr/>
              <a:t>13.03.2019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13.03.2019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F302176B-0E47-46AC-8F43-DAB4B8A37D06}"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2700000" scaled="0"/>
          <a:tileRect/>
        </a:gradFill>
        <a:effectLst/>
      </p:bgPr>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pPr/>
              <a:t>13.03.2019</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fad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hyperlink" Target="http://www.alantercihleri.com/"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www.ua.gov.tr/"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3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hyperlink" Target="https://yokatlas.yok.gov.tr/"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urhan1\Desktop\30150114_2023_vizyonu_genclik_calYYmasY_1.jpg"/>
          <p:cNvPicPr>
            <a:picLocks noChangeAspect="1" noChangeArrowheads="1"/>
          </p:cNvPicPr>
          <p:nvPr/>
        </p:nvPicPr>
        <p:blipFill>
          <a:blip r:embed="rId3"/>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69139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8243918" cy="1162050"/>
          </a:xfrm>
        </p:spPr>
        <p:txBody>
          <a:bodyPr/>
          <a:lstStyle/>
          <a:p>
            <a:r>
              <a:rPr lang="tr-TR" altLang="tr-TR" sz="2800" b="1" dirty="0">
                <a:solidFill>
                  <a:schemeClr val="accent2"/>
                </a:solidFill>
                <a:latin typeface="Cambria" pitchFamily="18" charset="0"/>
              </a:rPr>
              <a:t>Mesleki ve Teknik Eğitimin Öncelikleri</a:t>
            </a:r>
          </a:p>
        </p:txBody>
      </p:sp>
      <p:sp>
        <p:nvSpPr>
          <p:cNvPr id="3" name="2 Metin Yer Tutucusu"/>
          <p:cNvSpPr>
            <a:spLocks noGrp="1"/>
          </p:cNvSpPr>
          <p:nvPr>
            <p:ph type="body" idx="2"/>
          </p:nvPr>
        </p:nvSpPr>
        <p:spPr>
          <a:xfrm>
            <a:off x="685800" y="1643050"/>
            <a:ext cx="4743456" cy="4605350"/>
          </a:xfrm>
        </p:spPr>
        <p:txBody>
          <a:bodyPr>
            <a:normAutofit fontScale="70000" lnSpcReduction="20000"/>
          </a:bodyPr>
          <a:lstStyle/>
          <a:p>
            <a:pPr marL="0" lvl="1" algn="ctr"/>
            <a:r>
              <a:rPr lang="tr-TR" sz="2800" i="1" dirty="0">
                <a:latin typeface="Arial" pitchFamily="34" charset="0"/>
                <a:cs typeface="Arial" pitchFamily="34" charset="0"/>
              </a:rPr>
              <a:t>    </a:t>
            </a:r>
            <a:endParaRPr lang="tr-TR" altLang="tr-TR" sz="2400" dirty="0">
              <a:latin typeface="Cambria" pitchFamily="18" charset="0"/>
            </a:endParaRPr>
          </a:p>
          <a:p>
            <a:pPr marL="0" lvl="1" algn="ctr"/>
            <a:endParaRPr lang="tr-TR" altLang="tr-TR" sz="2400" dirty="0">
              <a:latin typeface="Cambria" pitchFamily="18" charset="0"/>
            </a:endParaRPr>
          </a:p>
          <a:p>
            <a:pPr marL="533400" lvl="1" indent="-533400" fontAlgn="auto">
              <a:lnSpc>
                <a:spcPct val="150000"/>
              </a:lnSpc>
              <a:spcBef>
                <a:spcPts val="0"/>
              </a:spcBef>
              <a:spcAft>
                <a:spcPts val="0"/>
              </a:spcAft>
              <a:buFont typeface="Arial" panose="020B0604020202020204" pitchFamily="34" charset="0"/>
              <a:buChar char="•"/>
              <a:defRPr/>
            </a:pPr>
            <a:r>
              <a:rPr lang="tr-TR" altLang="tr-TR" sz="2400" dirty="0">
                <a:latin typeface="Cambria" pitchFamily="18" charset="0"/>
              </a:rPr>
              <a:t>  </a:t>
            </a:r>
            <a:r>
              <a:rPr lang="tr-TR" sz="2400" dirty="0">
                <a:latin typeface="Cambria" pitchFamily="18" charset="0"/>
              </a:rPr>
              <a:t>Öğrencileri Millî kültürümüzün temeli olan </a:t>
            </a:r>
            <a:r>
              <a:rPr lang="tr-TR" sz="2400" b="1" dirty="0">
                <a:latin typeface="Cambria" pitchFamily="18" charset="0"/>
              </a:rPr>
              <a:t>ahilik anlayışıyla </a:t>
            </a:r>
            <a:r>
              <a:rPr lang="tr-TR" sz="2400" dirty="0">
                <a:latin typeface="Cambria" pitchFamily="18" charset="0"/>
              </a:rPr>
              <a:t>yetiştirmek,</a:t>
            </a:r>
          </a:p>
          <a:p>
            <a:pPr marL="533400" lvl="1" indent="-533400" fontAlgn="auto">
              <a:lnSpc>
                <a:spcPct val="150000"/>
              </a:lnSpc>
              <a:spcBef>
                <a:spcPts val="0"/>
              </a:spcBef>
              <a:spcAft>
                <a:spcPts val="0"/>
              </a:spcAft>
              <a:buFont typeface="Arial" panose="020B0604020202020204" pitchFamily="34" charset="0"/>
              <a:buChar char="•"/>
              <a:defRPr/>
            </a:pPr>
            <a:r>
              <a:rPr lang="tr-TR" sz="2400" dirty="0">
                <a:latin typeface="Cambria" pitchFamily="18" charset="0"/>
              </a:rPr>
              <a:t>İhtiyaç doğrultusunda </a:t>
            </a:r>
            <a:r>
              <a:rPr lang="tr-TR" sz="2400" b="1" dirty="0">
                <a:latin typeface="Cambria" pitchFamily="18" charset="0"/>
              </a:rPr>
              <a:t>nitelikli iş gücü </a:t>
            </a:r>
            <a:r>
              <a:rPr lang="tr-TR" sz="2400" dirty="0">
                <a:latin typeface="Cambria" pitchFamily="18" charset="0"/>
              </a:rPr>
              <a:t>yetiştirmek, </a:t>
            </a:r>
          </a:p>
          <a:p>
            <a:pPr marL="533400" lvl="1" indent="-533400" fontAlgn="auto">
              <a:lnSpc>
                <a:spcPct val="150000"/>
              </a:lnSpc>
              <a:spcBef>
                <a:spcPts val="0"/>
              </a:spcBef>
              <a:spcAft>
                <a:spcPts val="0"/>
              </a:spcAft>
              <a:buFont typeface="Arial" panose="020B0604020202020204" pitchFamily="34" charset="0"/>
              <a:buChar char="•"/>
              <a:defRPr/>
            </a:pPr>
            <a:r>
              <a:rPr lang="tr-TR" sz="2400" dirty="0">
                <a:latin typeface="Cambria" pitchFamily="18" charset="0"/>
              </a:rPr>
              <a:t>Mesleki ve teknik eğitimi </a:t>
            </a:r>
            <a:r>
              <a:rPr lang="tr-TR" sz="2400" b="1" dirty="0">
                <a:latin typeface="Cambria" pitchFamily="18" charset="0"/>
              </a:rPr>
              <a:t>katılımcı bir anlayışla </a:t>
            </a:r>
            <a:r>
              <a:rPr lang="tr-TR" sz="2400" dirty="0">
                <a:latin typeface="Cambria" pitchFamily="18" charset="0"/>
              </a:rPr>
              <a:t>yönetmek, </a:t>
            </a:r>
          </a:p>
          <a:p>
            <a:pPr marL="533400" lvl="1" indent="-533400" fontAlgn="auto">
              <a:lnSpc>
                <a:spcPct val="150000"/>
              </a:lnSpc>
              <a:spcBef>
                <a:spcPts val="0"/>
              </a:spcBef>
              <a:spcAft>
                <a:spcPts val="0"/>
              </a:spcAft>
              <a:buFont typeface="Arial" panose="020B0604020202020204" pitchFamily="34" charset="0"/>
              <a:buChar char="•"/>
              <a:defRPr/>
            </a:pPr>
            <a:r>
              <a:rPr lang="tr-TR" sz="2400" dirty="0">
                <a:latin typeface="Cambria" pitchFamily="18" charset="0"/>
              </a:rPr>
              <a:t>Mezunların </a:t>
            </a:r>
            <a:r>
              <a:rPr lang="tr-TR" sz="2400" b="1" dirty="0">
                <a:latin typeface="Cambria" pitchFamily="18" charset="0"/>
              </a:rPr>
              <a:t>üretime katılacak şekilde yetişmesini </a:t>
            </a:r>
            <a:r>
              <a:rPr lang="tr-TR" sz="2400" dirty="0">
                <a:latin typeface="Cambria" pitchFamily="18" charset="0"/>
              </a:rPr>
              <a:t>sağlamak,</a:t>
            </a:r>
          </a:p>
          <a:p>
            <a:pPr marL="533400" lvl="1" indent="-533400" fontAlgn="auto">
              <a:lnSpc>
                <a:spcPct val="150000"/>
              </a:lnSpc>
              <a:spcBef>
                <a:spcPts val="0"/>
              </a:spcBef>
              <a:spcAft>
                <a:spcPts val="0"/>
              </a:spcAft>
              <a:buFont typeface="Arial" panose="020B0604020202020204" pitchFamily="34" charset="0"/>
              <a:buChar char="•"/>
              <a:defRPr/>
            </a:pPr>
            <a:r>
              <a:rPr lang="tr-TR" sz="2400" dirty="0">
                <a:latin typeface="Cambria" pitchFamily="18" charset="0"/>
              </a:rPr>
              <a:t>Mesleki ve teknik eğitim sistemini sürekli </a:t>
            </a:r>
            <a:r>
              <a:rPr lang="tr-TR" sz="2400" b="1" dirty="0">
                <a:latin typeface="Cambria" pitchFamily="18" charset="0"/>
              </a:rPr>
              <a:t>geliştirmek ve </a:t>
            </a:r>
            <a:r>
              <a:rPr lang="tr-TR" sz="3200" b="1" dirty="0">
                <a:latin typeface="Cambria" pitchFamily="18" charset="0"/>
              </a:rPr>
              <a:t>kalitesini yükseltmek,</a:t>
            </a:r>
          </a:p>
          <a:p>
            <a:pPr marL="0" lvl="1"/>
            <a:endParaRPr lang="tr-TR" altLang="tr-TR" sz="2400" kern="0" dirty="0">
              <a:solidFill>
                <a:srgbClr val="000000"/>
              </a:solidFill>
              <a:latin typeface="Cambria" pitchFamily="18" charset="0"/>
              <a:cs typeface="Arial"/>
            </a:endParaRPr>
          </a:p>
          <a:p>
            <a:endParaRPr lang="tr-TR" sz="2800" i="1" dirty="0">
              <a:latin typeface="Arial" pitchFamily="34" charset="0"/>
              <a:cs typeface="Arial" pitchFamily="34" charset="0"/>
            </a:endParaRPr>
          </a:p>
          <a:p>
            <a:endParaRPr lang="tr-TR" sz="2800" i="1" dirty="0">
              <a:latin typeface="Arial" pitchFamily="34" charset="0"/>
              <a:cs typeface="Arial" pitchFamily="34" charset="0"/>
            </a:endParaRPr>
          </a:p>
        </p:txBody>
      </p:sp>
      <p:pic>
        <p:nvPicPr>
          <p:cNvPr id="5" name="Picture 2" descr="C:\Users\Burhan1\Desktop\30150114_2023_vizyonu_genclik_calYYmasY_1.jpg"/>
          <p:cNvPicPr>
            <a:picLocks noGrp="1" noChangeAspect="1" noChangeArrowheads="1"/>
          </p:cNvPicPr>
          <p:nvPr>
            <p:ph sz="half" idx="1"/>
          </p:nvPr>
        </p:nvPicPr>
        <p:blipFill>
          <a:blip r:embed="rId2"/>
          <a:srcRect/>
          <a:stretch>
            <a:fillRect/>
          </a:stretch>
        </p:blipFill>
        <p:spPr bwMode="auto">
          <a:xfrm>
            <a:off x="5429256" y="2143116"/>
            <a:ext cx="3482782" cy="38576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2910" y="214290"/>
            <a:ext cx="8243918" cy="571504"/>
          </a:xfrm>
        </p:spPr>
        <p:txBody>
          <a:bodyPr/>
          <a:lstStyle/>
          <a:p>
            <a:pPr>
              <a:lnSpc>
                <a:spcPct val="90000"/>
              </a:lnSpc>
            </a:pPr>
            <a:r>
              <a:rPr lang="tr-TR" altLang="tr-TR" sz="2400" b="1" dirty="0">
                <a:solidFill>
                  <a:schemeClr val="accent2"/>
                </a:solidFill>
                <a:latin typeface="Cambria" pitchFamily="18" charset="0"/>
              </a:rPr>
              <a:t>OKUL TÜRLERİNE GÖRE UYGULANAN PROGRAMLAR</a:t>
            </a:r>
          </a:p>
        </p:txBody>
      </p:sp>
      <p:sp>
        <p:nvSpPr>
          <p:cNvPr id="3" name="2 Metin Yer Tutucusu"/>
          <p:cNvSpPr>
            <a:spLocks noGrp="1"/>
          </p:cNvSpPr>
          <p:nvPr>
            <p:ph type="body" idx="2"/>
          </p:nvPr>
        </p:nvSpPr>
        <p:spPr>
          <a:xfrm>
            <a:off x="642910" y="857232"/>
            <a:ext cx="4743456" cy="4643470"/>
          </a:xfrm>
        </p:spPr>
        <p:txBody>
          <a:bodyPr>
            <a:normAutofit fontScale="92500" lnSpcReduction="10000"/>
          </a:bodyPr>
          <a:lstStyle/>
          <a:p>
            <a:pPr>
              <a:lnSpc>
                <a:spcPct val="90000"/>
              </a:lnSpc>
            </a:pPr>
            <a:endParaRPr lang="tr-TR" altLang="tr-TR" sz="1800" b="1" dirty="0">
              <a:latin typeface="Cambria" pitchFamily="18" charset="0"/>
            </a:endParaRPr>
          </a:p>
          <a:p>
            <a:pPr>
              <a:lnSpc>
                <a:spcPct val="90000"/>
              </a:lnSpc>
              <a:buClrTx/>
              <a:buFont typeface="Arial" pitchFamily="34" charset="0"/>
              <a:buChar char="•"/>
            </a:pPr>
            <a:r>
              <a:rPr lang="tr-TR" altLang="tr-TR" sz="1800" b="1" dirty="0">
                <a:latin typeface="Cambria" pitchFamily="18" charset="0"/>
              </a:rPr>
              <a:t>MESLEKİ VE TEKNİK ANADOLU LİSELERİ</a:t>
            </a:r>
          </a:p>
          <a:p>
            <a:pPr>
              <a:lnSpc>
                <a:spcPct val="90000"/>
              </a:lnSpc>
            </a:pPr>
            <a:r>
              <a:rPr lang="tr-TR" altLang="tr-TR" sz="1800" b="1" dirty="0">
                <a:latin typeface="Cambria" pitchFamily="18" charset="0"/>
              </a:rPr>
              <a:t>-</a:t>
            </a:r>
            <a:r>
              <a:rPr lang="tr-TR" altLang="tr-TR" sz="1800" dirty="0">
                <a:latin typeface="Cambria" pitchFamily="18" charset="0"/>
              </a:rPr>
              <a:t>Anadolu meslek programı</a:t>
            </a:r>
          </a:p>
          <a:p>
            <a:pPr>
              <a:lnSpc>
                <a:spcPct val="90000"/>
              </a:lnSpc>
            </a:pPr>
            <a:r>
              <a:rPr lang="tr-TR" altLang="tr-TR" sz="1800" dirty="0">
                <a:latin typeface="Cambria" pitchFamily="18" charset="0"/>
              </a:rPr>
              <a:t>-Anadolu teknik programı</a:t>
            </a:r>
          </a:p>
          <a:p>
            <a:pPr>
              <a:lnSpc>
                <a:spcPct val="90000"/>
              </a:lnSpc>
            </a:pPr>
            <a:r>
              <a:rPr lang="tr-TR" altLang="tr-TR" sz="1800" dirty="0">
                <a:latin typeface="Cambria" pitchFamily="18" charset="0"/>
              </a:rPr>
              <a:t>-kalfalık –ustalık programı</a:t>
            </a:r>
          </a:p>
          <a:p>
            <a:pPr>
              <a:lnSpc>
                <a:spcPct val="90000"/>
              </a:lnSpc>
            </a:pPr>
            <a:endParaRPr lang="tr-TR" altLang="tr-TR" sz="1800" b="1" dirty="0">
              <a:latin typeface="Cambria" pitchFamily="18" charset="0"/>
            </a:endParaRPr>
          </a:p>
          <a:p>
            <a:pPr>
              <a:lnSpc>
                <a:spcPct val="90000"/>
              </a:lnSpc>
              <a:buClrTx/>
              <a:buFont typeface="Arial" pitchFamily="34" charset="0"/>
              <a:buChar char="•"/>
            </a:pPr>
            <a:r>
              <a:rPr lang="tr-TR" altLang="tr-TR" sz="1800" b="1" dirty="0">
                <a:latin typeface="Cambria" pitchFamily="18" charset="0"/>
              </a:rPr>
              <a:t>ÇOK PROGRAMLI LİSELER</a:t>
            </a:r>
          </a:p>
          <a:p>
            <a:pPr>
              <a:lnSpc>
                <a:spcPct val="90000"/>
              </a:lnSpc>
            </a:pPr>
            <a:r>
              <a:rPr lang="tr-TR" altLang="tr-TR" sz="1800" b="1" dirty="0">
                <a:latin typeface="Cambria" pitchFamily="18" charset="0"/>
              </a:rPr>
              <a:t>-</a:t>
            </a:r>
            <a:r>
              <a:rPr lang="tr-TR" altLang="tr-TR" sz="1800" dirty="0">
                <a:latin typeface="Cambria" pitchFamily="18" charset="0"/>
              </a:rPr>
              <a:t>Mesleki ve teknik </a:t>
            </a:r>
            <a:r>
              <a:rPr lang="tr-TR" altLang="tr-TR" sz="1800" dirty="0" err="1">
                <a:latin typeface="Cambria" pitchFamily="18" charset="0"/>
              </a:rPr>
              <a:t>anadolu</a:t>
            </a:r>
            <a:r>
              <a:rPr lang="tr-TR" altLang="tr-TR" sz="1800" dirty="0">
                <a:latin typeface="Cambria" pitchFamily="18" charset="0"/>
              </a:rPr>
              <a:t> liseleri</a:t>
            </a:r>
          </a:p>
          <a:p>
            <a:pPr>
              <a:lnSpc>
                <a:spcPct val="90000"/>
              </a:lnSpc>
            </a:pPr>
            <a:r>
              <a:rPr lang="tr-TR" altLang="tr-TR" sz="1800" dirty="0">
                <a:latin typeface="Cambria" pitchFamily="18" charset="0"/>
              </a:rPr>
              <a:t>-Anadolu </a:t>
            </a:r>
            <a:r>
              <a:rPr lang="tr-TR" altLang="tr-TR" sz="1800" dirty="0" err="1">
                <a:latin typeface="Cambria" pitchFamily="18" charset="0"/>
              </a:rPr>
              <a:t>imamhatip</a:t>
            </a:r>
            <a:r>
              <a:rPr lang="tr-TR" altLang="tr-TR" sz="1800" dirty="0">
                <a:latin typeface="Cambria" pitchFamily="18" charset="0"/>
              </a:rPr>
              <a:t> liseleri</a:t>
            </a:r>
          </a:p>
          <a:p>
            <a:pPr>
              <a:lnSpc>
                <a:spcPct val="90000"/>
              </a:lnSpc>
            </a:pPr>
            <a:r>
              <a:rPr lang="tr-TR" altLang="tr-TR" sz="1800" dirty="0">
                <a:latin typeface="Cambria" pitchFamily="18" charset="0"/>
              </a:rPr>
              <a:t>-Anadolu liseleri</a:t>
            </a:r>
          </a:p>
          <a:p>
            <a:pPr>
              <a:lnSpc>
                <a:spcPct val="90000"/>
              </a:lnSpc>
            </a:pPr>
            <a:endParaRPr lang="tr-TR" altLang="tr-TR" sz="1800" b="1" dirty="0">
              <a:latin typeface="Cambria" pitchFamily="18" charset="0"/>
            </a:endParaRPr>
          </a:p>
          <a:p>
            <a:pPr>
              <a:lnSpc>
                <a:spcPct val="90000"/>
              </a:lnSpc>
              <a:buClrTx/>
              <a:buFont typeface="Arial" pitchFamily="34" charset="0"/>
              <a:buChar char="•"/>
            </a:pPr>
            <a:r>
              <a:rPr lang="tr-TR" altLang="tr-TR" sz="1800" b="1" dirty="0">
                <a:latin typeface="Cambria" pitchFamily="18" charset="0"/>
              </a:rPr>
              <a:t>MESLEKİ EĞİTİM MERKEZLERİ</a:t>
            </a:r>
          </a:p>
          <a:p>
            <a:pPr>
              <a:lnSpc>
                <a:spcPct val="90000"/>
              </a:lnSpc>
            </a:pPr>
            <a:r>
              <a:rPr lang="tr-TR" altLang="tr-TR" sz="1800" b="1" dirty="0">
                <a:latin typeface="Cambria" pitchFamily="18" charset="0"/>
              </a:rPr>
              <a:t>-</a:t>
            </a:r>
            <a:r>
              <a:rPr lang="tr-TR" altLang="tr-TR" sz="1800" dirty="0">
                <a:latin typeface="Cambria" pitchFamily="18" charset="0"/>
              </a:rPr>
              <a:t>Kalfalık ustalık programları</a:t>
            </a:r>
          </a:p>
          <a:p>
            <a:pPr>
              <a:lnSpc>
                <a:spcPct val="90000"/>
              </a:lnSpc>
            </a:pPr>
            <a:endParaRPr lang="tr-TR" altLang="tr-TR" sz="1800" dirty="0">
              <a:latin typeface="Cambria" pitchFamily="18" charset="0"/>
            </a:endParaRPr>
          </a:p>
          <a:p>
            <a:pPr marL="0" lvl="1">
              <a:lnSpc>
                <a:spcPct val="90000"/>
              </a:lnSpc>
              <a:buClrTx/>
              <a:buSzPct val="95000"/>
              <a:buFont typeface="Arial" pitchFamily="34" charset="0"/>
              <a:buChar char="•"/>
            </a:pPr>
            <a:r>
              <a:rPr lang="tr-TR" altLang="tr-TR" sz="1800" b="1" dirty="0">
                <a:latin typeface="Cambria" pitchFamily="18" charset="0"/>
              </a:rPr>
              <a:t>SPOR LİSELERİ</a:t>
            </a:r>
          </a:p>
          <a:p>
            <a:pPr marL="0" lvl="1">
              <a:lnSpc>
                <a:spcPct val="90000"/>
              </a:lnSpc>
              <a:buClr>
                <a:schemeClr val="accent3"/>
              </a:buClr>
              <a:buSzPct val="95000"/>
              <a:buFont typeface="Arial" pitchFamily="34" charset="0"/>
              <a:buChar char="•"/>
            </a:pPr>
            <a:endParaRPr lang="tr-TR" altLang="tr-TR" sz="1800" b="1" dirty="0">
              <a:latin typeface="Cambria" pitchFamily="18" charset="0"/>
            </a:endParaRPr>
          </a:p>
          <a:p>
            <a:pPr marL="0" lvl="1">
              <a:lnSpc>
                <a:spcPct val="90000"/>
              </a:lnSpc>
              <a:buClrTx/>
              <a:buSzPct val="95000"/>
              <a:buFont typeface="Arial" pitchFamily="34" charset="0"/>
              <a:buChar char="•"/>
            </a:pPr>
            <a:r>
              <a:rPr lang="tr-TR" altLang="tr-TR" sz="1800" b="1" dirty="0">
                <a:latin typeface="Cambria" pitchFamily="18" charset="0"/>
              </a:rPr>
              <a:t>GÜZEL SANATLAR LİSELERİ</a:t>
            </a:r>
          </a:p>
          <a:p>
            <a:endParaRPr lang="tr-TR" sz="2800" i="1" dirty="0">
              <a:latin typeface="Arial" pitchFamily="34" charset="0"/>
              <a:cs typeface="Arial" pitchFamily="34" charset="0"/>
            </a:endParaRPr>
          </a:p>
          <a:p>
            <a:endParaRPr lang="tr-TR" sz="2800" i="1" dirty="0">
              <a:latin typeface="Arial" pitchFamily="34" charset="0"/>
              <a:cs typeface="Arial" pitchFamily="34" charset="0"/>
            </a:endParaRPr>
          </a:p>
        </p:txBody>
      </p:sp>
      <p:pic>
        <p:nvPicPr>
          <p:cNvPr id="5" name="Picture 2" descr="C:\Users\Burhan1\Desktop\30150114_2023_vizyonu_genclik_calYYmasY_1.jpg"/>
          <p:cNvPicPr>
            <a:picLocks noGrp="1" noChangeAspect="1" noChangeArrowheads="1"/>
          </p:cNvPicPr>
          <p:nvPr>
            <p:ph sz="half" idx="1"/>
          </p:nvPr>
        </p:nvPicPr>
        <p:blipFill>
          <a:blip r:embed="rId2"/>
          <a:srcRect/>
          <a:stretch>
            <a:fillRect/>
          </a:stretch>
        </p:blipFill>
        <p:spPr bwMode="auto">
          <a:xfrm>
            <a:off x="5429256" y="1142984"/>
            <a:ext cx="3482782" cy="44291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8243918" cy="1162050"/>
          </a:xfrm>
        </p:spPr>
        <p:txBody>
          <a:bodyPr/>
          <a:lstStyle/>
          <a:p>
            <a:pPr>
              <a:lnSpc>
                <a:spcPct val="90000"/>
              </a:lnSpc>
            </a:pPr>
            <a:r>
              <a:rPr lang="tr-TR" altLang="tr-TR" sz="2400" b="1" dirty="0">
                <a:solidFill>
                  <a:schemeClr val="accent2"/>
                </a:solidFill>
                <a:latin typeface="Cambria" pitchFamily="18" charset="0"/>
              </a:rPr>
              <a:t>OKUL TÜRLERİNE GÖRE UYGULANAN PROGRAMLAR</a:t>
            </a:r>
          </a:p>
        </p:txBody>
      </p:sp>
      <p:sp>
        <p:nvSpPr>
          <p:cNvPr id="3" name="2 Metin Yer Tutucusu"/>
          <p:cNvSpPr>
            <a:spLocks noGrp="1"/>
          </p:cNvSpPr>
          <p:nvPr>
            <p:ph type="body" idx="2"/>
          </p:nvPr>
        </p:nvSpPr>
        <p:spPr>
          <a:xfrm>
            <a:off x="685800" y="1643050"/>
            <a:ext cx="4743456" cy="4605350"/>
          </a:xfrm>
        </p:spPr>
        <p:txBody>
          <a:bodyPr>
            <a:normAutofit/>
          </a:bodyPr>
          <a:lstStyle/>
          <a:p>
            <a:pPr marL="0" lvl="1" algn="ctr"/>
            <a:r>
              <a:rPr lang="tr-TR" sz="2800" i="1" dirty="0">
                <a:latin typeface="Arial" pitchFamily="34" charset="0"/>
                <a:cs typeface="Arial" pitchFamily="34" charset="0"/>
              </a:rPr>
              <a:t>    </a:t>
            </a:r>
            <a:endParaRPr lang="tr-TR" altLang="tr-TR" sz="2400" dirty="0">
              <a:latin typeface="Cambria" pitchFamily="18" charset="0"/>
            </a:endParaRPr>
          </a:p>
          <a:p>
            <a:pPr>
              <a:defRPr/>
            </a:pPr>
            <a:r>
              <a:rPr lang="tr-TR" sz="2000" dirty="0"/>
              <a:t>İlimizde Mesleki ve Teknik Eğitim veren</a:t>
            </a:r>
          </a:p>
          <a:p>
            <a:pPr>
              <a:defRPr/>
            </a:pPr>
            <a:r>
              <a:rPr lang="tr-TR" sz="2000" b="1" dirty="0"/>
              <a:t>  46 </a:t>
            </a:r>
            <a:r>
              <a:rPr lang="tr-TR" sz="2000" dirty="0"/>
              <a:t>Okulumuz bulunmaktadır. </a:t>
            </a:r>
          </a:p>
          <a:p>
            <a:pPr>
              <a:defRPr/>
            </a:pPr>
            <a:endParaRPr lang="tr-TR" sz="2000" i="1" u="sng" dirty="0"/>
          </a:p>
          <a:p>
            <a:pPr>
              <a:defRPr/>
            </a:pPr>
            <a:r>
              <a:rPr lang="tr-TR" sz="2000" b="1" i="1" dirty="0"/>
              <a:t>35 tane Mesleki ve Teknik Anadolu Lisesi ,</a:t>
            </a:r>
          </a:p>
          <a:p>
            <a:pPr>
              <a:defRPr/>
            </a:pPr>
            <a:r>
              <a:rPr lang="tr-TR" sz="2000" b="1" i="1" dirty="0"/>
              <a:t>1 tanesi Güzel Sanatlar Lisesi,</a:t>
            </a:r>
          </a:p>
          <a:p>
            <a:pPr>
              <a:defRPr/>
            </a:pPr>
            <a:r>
              <a:rPr lang="tr-TR" sz="2000" b="1" i="1" dirty="0"/>
              <a:t>1 tane Spor Lisesi,</a:t>
            </a:r>
          </a:p>
          <a:p>
            <a:pPr>
              <a:defRPr/>
            </a:pPr>
            <a:r>
              <a:rPr lang="tr-TR" sz="2000" b="1" i="1" dirty="0"/>
              <a:t>4 tane  Çok Programlı Anadolu Lisesi,  </a:t>
            </a:r>
          </a:p>
          <a:p>
            <a:pPr>
              <a:defRPr/>
            </a:pPr>
            <a:r>
              <a:rPr lang="tr-TR" sz="2000" b="1" i="1" dirty="0"/>
              <a:t> ve</a:t>
            </a:r>
          </a:p>
          <a:p>
            <a:pPr>
              <a:defRPr/>
            </a:pPr>
            <a:r>
              <a:rPr lang="tr-TR" sz="2000" b="1" i="1" dirty="0"/>
              <a:t>5 tanesi Mesleki Eğitim Merkezidir.</a:t>
            </a:r>
            <a:endParaRPr lang="tr-TR" altLang="tr-TR" sz="2000" kern="0" dirty="0">
              <a:solidFill>
                <a:srgbClr val="000000"/>
              </a:solidFill>
              <a:latin typeface="Cambria" pitchFamily="18" charset="0"/>
              <a:cs typeface="Arial"/>
            </a:endParaRPr>
          </a:p>
          <a:p>
            <a:endParaRPr lang="tr-TR" sz="2800" i="1" dirty="0">
              <a:latin typeface="Arial" pitchFamily="34" charset="0"/>
              <a:cs typeface="Arial" pitchFamily="34" charset="0"/>
            </a:endParaRPr>
          </a:p>
        </p:txBody>
      </p:sp>
      <p:pic>
        <p:nvPicPr>
          <p:cNvPr id="5" name="Picture 2" descr="C:\Users\Burhan1\Desktop\30150114_2023_vizyonu_genclik_calYYmasY_1.jpg"/>
          <p:cNvPicPr>
            <a:picLocks noGrp="1" noChangeAspect="1" noChangeArrowheads="1"/>
          </p:cNvPicPr>
          <p:nvPr>
            <p:ph sz="half" idx="1"/>
          </p:nvPr>
        </p:nvPicPr>
        <p:blipFill>
          <a:blip r:embed="rId2"/>
          <a:srcRect/>
          <a:stretch>
            <a:fillRect/>
          </a:stretch>
        </p:blipFill>
        <p:spPr bwMode="auto">
          <a:xfrm>
            <a:off x="5429256" y="2285992"/>
            <a:ext cx="3482782" cy="3429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8243918" cy="1162050"/>
          </a:xfrm>
        </p:spPr>
        <p:txBody>
          <a:bodyPr/>
          <a:lstStyle/>
          <a:p>
            <a:pPr>
              <a:lnSpc>
                <a:spcPct val="90000"/>
              </a:lnSpc>
            </a:pPr>
            <a:endParaRPr lang="tr-TR" altLang="tr-TR" sz="2400" b="1" dirty="0">
              <a:solidFill>
                <a:schemeClr val="accent2"/>
              </a:solidFill>
              <a:latin typeface="Cambria" pitchFamily="18" charset="0"/>
            </a:endParaRPr>
          </a:p>
        </p:txBody>
      </p:sp>
      <p:sp>
        <p:nvSpPr>
          <p:cNvPr id="3" name="2 Metin Yer Tutucusu"/>
          <p:cNvSpPr>
            <a:spLocks noGrp="1"/>
          </p:cNvSpPr>
          <p:nvPr>
            <p:ph type="body" idx="2"/>
          </p:nvPr>
        </p:nvSpPr>
        <p:spPr>
          <a:xfrm>
            <a:off x="685800" y="1643050"/>
            <a:ext cx="4743456" cy="4605350"/>
          </a:xfrm>
        </p:spPr>
        <p:txBody>
          <a:bodyPr>
            <a:normAutofit/>
          </a:bodyPr>
          <a:lstStyle/>
          <a:p>
            <a:pPr marL="0" lvl="1" algn="ctr"/>
            <a:r>
              <a:rPr lang="tr-TR" sz="2800" i="1" dirty="0">
                <a:latin typeface="Arial" pitchFamily="34" charset="0"/>
                <a:cs typeface="Arial" pitchFamily="34" charset="0"/>
              </a:rPr>
              <a:t>    </a:t>
            </a:r>
            <a:endParaRPr lang="tr-TR" altLang="tr-TR" sz="2400" dirty="0">
              <a:latin typeface="Cambria" pitchFamily="18" charset="0"/>
            </a:endParaRPr>
          </a:p>
          <a:p>
            <a:pPr algn="ctr">
              <a:defRPr/>
            </a:pPr>
            <a:endParaRPr lang="tr-TR" sz="2400" b="1" spc="50" dirty="0">
              <a:ln w="11430"/>
            </a:endParaRPr>
          </a:p>
          <a:p>
            <a:pPr algn="ctr">
              <a:defRPr/>
            </a:pPr>
            <a:r>
              <a:rPr lang="tr-TR" sz="2400" b="1" spc="50" dirty="0">
                <a:ln w="11430"/>
              </a:rPr>
              <a:t>Eğitim gören </a:t>
            </a:r>
          </a:p>
          <a:p>
            <a:pPr algn="ctr">
              <a:defRPr/>
            </a:pPr>
            <a:r>
              <a:rPr lang="tr-TR" sz="2400" b="1" u="sng" spc="50" dirty="0">
                <a:ln w="11430"/>
                <a:solidFill>
                  <a:srgbClr val="C00000"/>
                </a:solidFill>
              </a:rPr>
              <a:t>19.246</a:t>
            </a:r>
          </a:p>
          <a:p>
            <a:pPr algn="ctr">
              <a:defRPr/>
            </a:pPr>
            <a:r>
              <a:rPr lang="tr-TR" sz="2400" b="1" spc="50" dirty="0">
                <a:ln w="11430"/>
              </a:rPr>
              <a:t>Öğrencimiz </a:t>
            </a:r>
            <a:r>
              <a:rPr lang="tr-TR" sz="2400" b="1" dirty="0">
                <a:solidFill>
                  <a:srgbClr val="C00000"/>
                </a:solidFill>
              </a:rPr>
              <a:t>33 </a:t>
            </a:r>
            <a:r>
              <a:rPr lang="tr-TR" sz="2400" b="1" dirty="0"/>
              <a:t>Alan</a:t>
            </a:r>
            <a:r>
              <a:rPr lang="tr-TR" sz="2400" b="1" dirty="0">
                <a:solidFill>
                  <a:srgbClr val="C00000"/>
                </a:solidFill>
              </a:rPr>
              <a:t> 90 </a:t>
            </a:r>
            <a:r>
              <a:rPr lang="tr-TR" sz="2400" b="1" dirty="0"/>
              <a:t>Dalda</a:t>
            </a:r>
            <a:r>
              <a:rPr lang="tr-TR" sz="2400" b="1" dirty="0">
                <a:solidFill>
                  <a:srgbClr val="C00000"/>
                </a:solidFill>
              </a:rPr>
              <a:t> </a:t>
            </a:r>
            <a:r>
              <a:rPr lang="tr-TR" sz="2400" b="1" dirty="0"/>
              <a:t>eğitim görmektedir. Orta öğretimdeki öğrenci toplamının yüzde </a:t>
            </a:r>
            <a:r>
              <a:rPr lang="tr-TR" sz="2400" b="1" dirty="0">
                <a:solidFill>
                  <a:srgbClr val="FF0000"/>
                </a:solidFill>
              </a:rPr>
              <a:t>34,86</a:t>
            </a:r>
            <a:r>
              <a:rPr lang="tr-TR" sz="2400" b="1" dirty="0"/>
              <a:t> sini oluşturmaktadır.</a:t>
            </a:r>
          </a:p>
          <a:p>
            <a:endParaRPr lang="tr-TR" sz="2800" i="1" dirty="0">
              <a:latin typeface="Arial" pitchFamily="34" charset="0"/>
              <a:cs typeface="Arial" pitchFamily="34" charset="0"/>
            </a:endParaRPr>
          </a:p>
          <a:p>
            <a:endParaRPr lang="tr-TR" sz="2800" i="1" dirty="0">
              <a:latin typeface="Arial" pitchFamily="34" charset="0"/>
              <a:cs typeface="Arial" pitchFamily="34" charset="0"/>
            </a:endParaRPr>
          </a:p>
        </p:txBody>
      </p:sp>
      <p:pic>
        <p:nvPicPr>
          <p:cNvPr id="5" name="Picture 2" descr="C:\Users\Burhan1\Desktop\30150114_2023_vizyonu_genclik_calYYmasY_1.jpg"/>
          <p:cNvPicPr>
            <a:picLocks noGrp="1" noChangeAspect="1" noChangeArrowheads="1"/>
          </p:cNvPicPr>
          <p:nvPr>
            <p:ph sz="half" idx="1"/>
          </p:nvPr>
        </p:nvPicPr>
        <p:blipFill>
          <a:blip r:embed="rId2"/>
          <a:srcRect/>
          <a:stretch>
            <a:fillRect/>
          </a:stretch>
        </p:blipFill>
        <p:spPr bwMode="auto">
          <a:xfrm>
            <a:off x="5429256" y="2357430"/>
            <a:ext cx="3482782" cy="30003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8243918" cy="628632"/>
          </a:xfrm>
        </p:spPr>
        <p:txBody>
          <a:bodyPr/>
          <a:lstStyle/>
          <a:p>
            <a:pPr>
              <a:lnSpc>
                <a:spcPct val="90000"/>
              </a:lnSpc>
            </a:pPr>
            <a:r>
              <a:rPr lang="tr-TR" altLang="tr-TR" sz="2400" b="1" dirty="0">
                <a:solidFill>
                  <a:schemeClr val="accent2"/>
                </a:solidFill>
                <a:latin typeface="Cambria" pitchFamily="18" charset="0"/>
              </a:rPr>
              <a:t>Mesleki ve Teknik Eğitim Süreci</a:t>
            </a:r>
          </a:p>
        </p:txBody>
      </p:sp>
      <p:sp>
        <p:nvSpPr>
          <p:cNvPr id="3" name="2 Metin Yer Tutucusu"/>
          <p:cNvSpPr>
            <a:spLocks noGrp="1"/>
          </p:cNvSpPr>
          <p:nvPr>
            <p:ph type="body" idx="2"/>
          </p:nvPr>
        </p:nvSpPr>
        <p:spPr>
          <a:xfrm>
            <a:off x="685800" y="1643050"/>
            <a:ext cx="4743456" cy="4605350"/>
          </a:xfrm>
        </p:spPr>
        <p:txBody>
          <a:bodyPr>
            <a:normAutofit/>
          </a:bodyPr>
          <a:lstStyle/>
          <a:p>
            <a:pPr marL="0" lvl="1" algn="ctr"/>
            <a:r>
              <a:rPr lang="tr-TR" sz="2800" i="1" dirty="0">
                <a:latin typeface="Arial" pitchFamily="34" charset="0"/>
                <a:cs typeface="Arial" pitchFamily="34" charset="0"/>
              </a:rPr>
              <a:t>    </a:t>
            </a:r>
            <a:endParaRPr lang="tr-TR" altLang="tr-TR" sz="2400" dirty="0">
              <a:latin typeface="Cambria" pitchFamily="18" charset="0"/>
            </a:endParaRPr>
          </a:p>
          <a:p>
            <a:pPr marL="0" lvl="1" algn="ctr"/>
            <a:endParaRPr lang="tr-TR" altLang="tr-TR" sz="2400" dirty="0">
              <a:latin typeface="Cambria" pitchFamily="18" charset="0"/>
            </a:endParaRPr>
          </a:p>
          <a:p>
            <a:endParaRPr lang="tr-TR" sz="2800" i="1" dirty="0">
              <a:latin typeface="Arial" pitchFamily="34" charset="0"/>
              <a:cs typeface="Arial" pitchFamily="34" charset="0"/>
            </a:endParaRPr>
          </a:p>
          <a:p>
            <a:endParaRPr lang="tr-TR" sz="2800" i="1" dirty="0">
              <a:latin typeface="Arial" pitchFamily="34" charset="0"/>
              <a:cs typeface="Arial" pitchFamily="34" charset="0"/>
            </a:endParaRPr>
          </a:p>
        </p:txBody>
      </p:sp>
      <p:pic>
        <p:nvPicPr>
          <p:cNvPr id="5" name="Picture 2" descr="C:\Users\Burhan1\Desktop\30150114_2023_vizyonu_genclik_calYYmasY_1.jpg"/>
          <p:cNvPicPr>
            <a:picLocks noGrp="1" noChangeAspect="1" noChangeArrowheads="1"/>
          </p:cNvPicPr>
          <p:nvPr>
            <p:ph sz="half" idx="1"/>
          </p:nvPr>
        </p:nvPicPr>
        <p:blipFill>
          <a:blip r:embed="rId2"/>
          <a:srcRect/>
          <a:stretch>
            <a:fillRect/>
          </a:stretch>
        </p:blipFill>
        <p:spPr bwMode="auto">
          <a:xfrm>
            <a:off x="5857884" y="1714488"/>
            <a:ext cx="3054154" cy="3643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6" name="Grup 6"/>
          <p:cNvGrpSpPr>
            <a:grpSpLocks/>
          </p:cNvGrpSpPr>
          <p:nvPr/>
        </p:nvGrpSpPr>
        <p:grpSpPr bwMode="auto">
          <a:xfrm>
            <a:off x="544116" y="1582738"/>
            <a:ext cx="3670694" cy="3775088"/>
            <a:chOff x="2724151" y="1476260"/>
            <a:chExt cx="5924090" cy="2596307"/>
          </a:xfrm>
        </p:grpSpPr>
        <p:sp>
          <p:nvSpPr>
            <p:cNvPr id="7" name="Dikdörtgen 7"/>
            <p:cNvSpPr/>
            <p:nvPr/>
          </p:nvSpPr>
          <p:spPr>
            <a:xfrm>
              <a:off x="5420119" y="1476260"/>
              <a:ext cx="3228122" cy="738668"/>
            </a:xfrm>
            <a:prstGeom prst="rect">
              <a:avLst/>
            </a:prstGeom>
            <a:solidFill>
              <a:srgbClr val="ED7D31">
                <a:lumMod val="60000"/>
                <a:lumOff val="40000"/>
              </a:srgbClr>
            </a:solidFill>
            <a:ln w="12700" cap="flat" cmpd="sng" algn="ctr">
              <a:noFill/>
              <a:prstDash val="solid"/>
              <a:miter lim="800000"/>
            </a:ln>
            <a:effectLst/>
          </p:spPr>
          <p:txBody>
            <a:bodyPr anchor="ctr"/>
            <a:lstStyle/>
            <a:p>
              <a:pPr algn="ctr" fontAlgn="auto">
                <a:spcBef>
                  <a:spcPts val="0"/>
                </a:spcBef>
                <a:spcAft>
                  <a:spcPts val="0"/>
                </a:spcAft>
                <a:defRPr/>
              </a:pPr>
              <a:r>
                <a:rPr lang="tr-TR" sz="2000" kern="0" dirty="0">
                  <a:solidFill>
                    <a:prstClr val="black"/>
                  </a:solidFill>
                  <a:latin typeface="Cambria" panose="02040503050406030204" pitchFamily="18" charset="0"/>
                  <a:cs typeface="Arial"/>
                </a:rPr>
                <a:t>Genel</a:t>
              </a:r>
              <a:r>
                <a:rPr lang="tr-TR" kern="0" dirty="0">
                  <a:solidFill>
                    <a:prstClr val="black"/>
                  </a:solidFill>
                  <a:latin typeface="Cambria" panose="02040503050406030204" pitchFamily="18" charset="0"/>
                  <a:cs typeface="Arial"/>
                </a:rPr>
                <a:t> </a:t>
              </a:r>
              <a:r>
                <a:rPr lang="tr-TR" sz="2000" kern="0" dirty="0">
                  <a:solidFill>
                    <a:prstClr val="black"/>
                  </a:solidFill>
                  <a:latin typeface="Cambria" panose="02040503050406030204" pitchFamily="18" charset="0"/>
                  <a:cs typeface="Arial"/>
                </a:rPr>
                <a:t>Ortaöğretim</a:t>
              </a:r>
            </a:p>
          </p:txBody>
        </p:sp>
        <p:sp>
          <p:nvSpPr>
            <p:cNvPr id="8" name="Dikdörtgen 8"/>
            <p:cNvSpPr/>
            <p:nvPr/>
          </p:nvSpPr>
          <p:spPr>
            <a:xfrm>
              <a:off x="5420119" y="2432505"/>
              <a:ext cx="3228122" cy="738668"/>
            </a:xfrm>
            <a:prstGeom prst="rect">
              <a:avLst/>
            </a:prstGeom>
            <a:solidFill>
              <a:srgbClr val="3E76D2"/>
            </a:solidFill>
            <a:ln w="12700" cap="flat" cmpd="sng" algn="ctr">
              <a:noFill/>
              <a:prstDash val="solid"/>
              <a:miter lim="800000"/>
            </a:ln>
            <a:effectLst/>
          </p:spPr>
          <p:txBody>
            <a:bodyPr anchor="ctr"/>
            <a:lstStyle/>
            <a:p>
              <a:pPr algn="ctr" fontAlgn="auto">
                <a:spcBef>
                  <a:spcPts val="0"/>
                </a:spcBef>
                <a:spcAft>
                  <a:spcPts val="0"/>
                </a:spcAft>
                <a:defRPr/>
              </a:pPr>
              <a:r>
                <a:rPr lang="tr-TR" sz="2000" kern="0" dirty="0">
                  <a:solidFill>
                    <a:prstClr val="white"/>
                  </a:solidFill>
                  <a:latin typeface="Cambria" panose="02040503050406030204" pitchFamily="18" charset="0"/>
                  <a:cs typeface="Arial"/>
                </a:rPr>
                <a:t>Mesleki ve Teknik Ortaöğretim</a:t>
              </a:r>
            </a:p>
          </p:txBody>
        </p:sp>
        <p:sp>
          <p:nvSpPr>
            <p:cNvPr id="9" name="Dikdörtgen 9"/>
            <p:cNvSpPr/>
            <p:nvPr/>
          </p:nvSpPr>
          <p:spPr>
            <a:xfrm>
              <a:off x="5420119" y="3333899"/>
              <a:ext cx="903832" cy="738668"/>
            </a:xfrm>
            <a:prstGeom prst="rect">
              <a:avLst/>
            </a:prstGeom>
            <a:solidFill>
              <a:srgbClr val="3E76D2"/>
            </a:solidFill>
            <a:ln w="12700" cap="flat" cmpd="sng" algn="ctr">
              <a:noFill/>
              <a:prstDash val="solid"/>
              <a:miter lim="800000"/>
            </a:ln>
            <a:effectLst/>
          </p:spPr>
          <p:txBody>
            <a:bodyPr anchor="ctr"/>
            <a:lstStyle/>
            <a:p>
              <a:pPr algn="ctr" fontAlgn="auto">
                <a:spcBef>
                  <a:spcPts val="0"/>
                </a:spcBef>
                <a:spcAft>
                  <a:spcPts val="0"/>
                </a:spcAft>
                <a:defRPr/>
              </a:pPr>
              <a:r>
                <a:rPr lang="tr-TR" sz="1400" kern="0" dirty="0">
                  <a:solidFill>
                    <a:prstClr val="white"/>
                  </a:solidFill>
                  <a:latin typeface="Cambria" panose="02040503050406030204" pitchFamily="18" charset="0"/>
                  <a:cs typeface="Arial"/>
                </a:rPr>
                <a:t>10. Sınıf </a:t>
              </a:r>
            </a:p>
            <a:p>
              <a:pPr algn="ctr" fontAlgn="auto">
                <a:spcBef>
                  <a:spcPts val="0"/>
                </a:spcBef>
                <a:spcAft>
                  <a:spcPts val="0"/>
                </a:spcAft>
                <a:defRPr/>
              </a:pPr>
              <a:r>
                <a:rPr lang="tr-TR" sz="1400" kern="0" dirty="0">
                  <a:solidFill>
                    <a:prstClr val="white"/>
                  </a:solidFill>
                  <a:latin typeface="Cambria" panose="02040503050406030204" pitchFamily="18" charset="0"/>
                  <a:cs typeface="Arial"/>
                </a:rPr>
                <a:t>Alan Eğitimi</a:t>
              </a:r>
            </a:p>
          </p:txBody>
        </p:sp>
        <p:sp>
          <p:nvSpPr>
            <p:cNvPr id="10" name="Dikdörtgen 10"/>
            <p:cNvSpPr/>
            <p:nvPr/>
          </p:nvSpPr>
          <p:spPr>
            <a:xfrm>
              <a:off x="6576569" y="3333899"/>
              <a:ext cx="903833" cy="738668"/>
            </a:xfrm>
            <a:prstGeom prst="rect">
              <a:avLst/>
            </a:prstGeom>
            <a:solidFill>
              <a:srgbClr val="3E76D2"/>
            </a:solidFill>
            <a:ln w="12700" cap="flat" cmpd="sng" algn="ctr">
              <a:noFill/>
              <a:prstDash val="solid"/>
              <a:miter lim="800000"/>
            </a:ln>
            <a:effectLst/>
          </p:spPr>
          <p:txBody>
            <a:bodyPr anchor="ctr"/>
            <a:lstStyle/>
            <a:p>
              <a:pPr algn="ctr" fontAlgn="auto">
                <a:spcBef>
                  <a:spcPts val="0"/>
                </a:spcBef>
                <a:spcAft>
                  <a:spcPts val="0"/>
                </a:spcAft>
                <a:defRPr/>
              </a:pPr>
              <a:r>
                <a:rPr lang="tr-TR" sz="1400" kern="0" dirty="0">
                  <a:solidFill>
                    <a:prstClr val="white"/>
                  </a:solidFill>
                  <a:latin typeface="Cambria" panose="02040503050406030204" pitchFamily="18" charset="0"/>
                  <a:cs typeface="Arial"/>
                </a:rPr>
                <a:t>11. Sınıf </a:t>
              </a:r>
            </a:p>
            <a:p>
              <a:pPr algn="ctr" fontAlgn="auto">
                <a:spcBef>
                  <a:spcPts val="0"/>
                </a:spcBef>
                <a:spcAft>
                  <a:spcPts val="0"/>
                </a:spcAft>
                <a:defRPr/>
              </a:pPr>
              <a:r>
                <a:rPr lang="tr-TR" sz="1400" kern="0" dirty="0">
                  <a:solidFill>
                    <a:prstClr val="white"/>
                  </a:solidFill>
                  <a:latin typeface="Cambria" panose="02040503050406030204" pitchFamily="18" charset="0"/>
                  <a:cs typeface="Arial"/>
                </a:rPr>
                <a:t>Dal Eğitimi</a:t>
              </a:r>
            </a:p>
          </p:txBody>
        </p:sp>
        <p:grpSp>
          <p:nvGrpSpPr>
            <p:cNvPr id="11" name="Grup 11"/>
            <p:cNvGrpSpPr>
              <a:grpSpLocks/>
            </p:cNvGrpSpPr>
            <p:nvPr/>
          </p:nvGrpSpPr>
          <p:grpSpPr bwMode="auto">
            <a:xfrm>
              <a:off x="4843573" y="1845594"/>
              <a:ext cx="2890267" cy="1857908"/>
              <a:chOff x="4843573" y="1845594"/>
              <a:chExt cx="2890267" cy="1857908"/>
            </a:xfrm>
          </p:grpSpPr>
          <p:cxnSp>
            <p:nvCxnSpPr>
              <p:cNvPr id="14" name="Düz Ok Bağlayıcısı 14"/>
              <p:cNvCxnSpPr>
                <a:cxnSpLocks noChangeShapeType="1"/>
                <a:stCxn id="9" idx="3"/>
                <a:endCxn id="10" idx="1"/>
              </p:cNvCxnSpPr>
              <p:nvPr/>
            </p:nvCxnSpPr>
            <p:spPr bwMode="auto">
              <a:xfrm>
                <a:off x="6323681" y="3703502"/>
                <a:ext cx="253388" cy="0"/>
              </a:xfrm>
              <a:prstGeom prst="straightConnector1">
                <a:avLst/>
              </a:prstGeom>
              <a:noFill/>
              <a:ln w="38100" algn="ctr">
                <a:solidFill>
                  <a:srgbClr val="767171"/>
                </a:solidFill>
                <a:miter lim="800000"/>
                <a:headEnd/>
                <a:tailEnd type="triangle" w="med" len="med"/>
              </a:ln>
            </p:spPr>
          </p:cxnSp>
          <p:cxnSp>
            <p:nvCxnSpPr>
              <p:cNvPr id="15" name="Düz Ok Bağlayıcısı 15"/>
              <p:cNvCxnSpPr>
                <a:cxnSpLocks noChangeShapeType="1"/>
              </p:cNvCxnSpPr>
              <p:nvPr/>
            </p:nvCxnSpPr>
            <p:spPr bwMode="auto">
              <a:xfrm>
                <a:off x="7480452" y="3699398"/>
                <a:ext cx="253388" cy="0"/>
              </a:xfrm>
              <a:prstGeom prst="straightConnector1">
                <a:avLst/>
              </a:prstGeom>
              <a:noFill/>
              <a:ln w="38100" algn="ctr">
                <a:solidFill>
                  <a:srgbClr val="767171"/>
                </a:solidFill>
                <a:miter lim="800000"/>
                <a:headEnd/>
                <a:tailEnd type="triangle" w="med" len="med"/>
              </a:ln>
            </p:spPr>
          </p:cxnSp>
          <p:grpSp>
            <p:nvGrpSpPr>
              <p:cNvPr id="16" name="Grup 16"/>
              <p:cNvGrpSpPr>
                <a:grpSpLocks/>
              </p:cNvGrpSpPr>
              <p:nvPr/>
            </p:nvGrpSpPr>
            <p:grpSpPr bwMode="auto">
              <a:xfrm>
                <a:off x="4843573" y="1845594"/>
                <a:ext cx="576545" cy="956244"/>
                <a:chOff x="4843573" y="1845594"/>
                <a:chExt cx="576545" cy="956244"/>
              </a:xfrm>
            </p:grpSpPr>
            <p:cxnSp>
              <p:nvCxnSpPr>
                <p:cNvPr id="17" name="Dirsek Bağlayıcısı 17"/>
                <p:cNvCxnSpPr>
                  <a:cxnSpLocks noChangeShapeType="1"/>
                  <a:stCxn id="13" idx="3"/>
                  <a:endCxn id="8" idx="1"/>
                </p:cNvCxnSpPr>
                <p:nvPr/>
              </p:nvCxnSpPr>
              <p:spPr bwMode="auto">
                <a:xfrm>
                  <a:off x="4843573" y="2373083"/>
                  <a:ext cx="576545" cy="428755"/>
                </a:xfrm>
                <a:prstGeom prst="bentConnector3">
                  <a:avLst>
                    <a:gd name="adj1" fmla="val 50000"/>
                  </a:avLst>
                </a:prstGeom>
                <a:noFill/>
                <a:ln w="38100" algn="ctr">
                  <a:solidFill>
                    <a:srgbClr val="767171"/>
                  </a:solidFill>
                  <a:miter lim="800000"/>
                  <a:headEnd/>
                  <a:tailEnd type="triangle" w="med" len="med"/>
                </a:ln>
              </p:spPr>
            </p:cxnSp>
            <p:cxnSp>
              <p:nvCxnSpPr>
                <p:cNvPr id="18" name="Dirsek Bağlayıcısı 18"/>
                <p:cNvCxnSpPr>
                  <a:cxnSpLocks noChangeShapeType="1"/>
                  <a:stCxn id="13" idx="3"/>
                  <a:endCxn id="7" idx="1"/>
                </p:cNvCxnSpPr>
                <p:nvPr/>
              </p:nvCxnSpPr>
              <p:spPr bwMode="auto">
                <a:xfrm flipV="1">
                  <a:off x="4843573" y="1845594"/>
                  <a:ext cx="576545" cy="527489"/>
                </a:xfrm>
                <a:prstGeom prst="bentConnector3">
                  <a:avLst>
                    <a:gd name="adj1" fmla="val 50000"/>
                  </a:avLst>
                </a:prstGeom>
                <a:noFill/>
                <a:ln w="38100" algn="ctr">
                  <a:solidFill>
                    <a:srgbClr val="767171"/>
                  </a:solidFill>
                  <a:miter lim="800000"/>
                  <a:headEnd/>
                  <a:tailEnd type="triangle" w="med" len="med"/>
                </a:ln>
              </p:spPr>
            </p:cxnSp>
          </p:grpSp>
        </p:grpSp>
        <p:sp>
          <p:nvSpPr>
            <p:cNvPr id="12" name="Dikdörtgen 12"/>
            <p:cNvSpPr/>
            <p:nvPr/>
          </p:nvSpPr>
          <p:spPr>
            <a:xfrm>
              <a:off x="7744408" y="3333899"/>
              <a:ext cx="903833" cy="738668"/>
            </a:xfrm>
            <a:prstGeom prst="rect">
              <a:avLst/>
            </a:prstGeom>
            <a:solidFill>
              <a:srgbClr val="3E76D2"/>
            </a:solidFill>
            <a:ln w="12700" cap="flat" cmpd="sng" algn="ctr">
              <a:noFill/>
              <a:prstDash val="solid"/>
              <a:miter lim="800000"/>
            </a:ln>
            <a:effectLst/>
          </p:spPr>
          <p:txBody>
            <a:bodyPr anchor="ctr"/>
            <a:lstStyle/>
            <a:p>
              <a:pPr algn="ctr" fontAlgn="auto">
                <a:spcBef>
                  <a:spcPts val="0"/>
                </a:spcBef>
                <a:spcAft>
                  <a:spcPts val="0"/>
                </a:spcAft>
                <a:defRPr/>
              </a:pPr>
              <a:r>
                <a:rPr lang="tr-TR" sz="1400" kern="0" dirty="0">
                  <a:solidFill>
                    <a:prstClr val="white"/>
                  </a:solidFill>
                  <a:latin typeface="Cambria" panose="02040503050406030204" pitchFamily="18" charset="0"/>
                  <a:cs typeface="Arial"/>
                </a:rPr>
                <a:t>12. Sınıf </a:t>
              </a:r>
            </a:p>
            <a:p>
              <a:pPr algn="ctr" fontAlgn="auto">
                <a:spcBef>
                  <a:spcPts val="0"/>
                </a:spcBef>
                <a:spcAft>
                  <a:spcPts val="0"/>
                </a:spcAft>
                <a:defRPr/>
              </a:pPr>
              <a:r>
                <a:rPr lang="tr-TR" sz="1400" kern="0" dirty="0">
                  <a:solidFill>
                    <a:prstClr val="white"/>
                  </a:solidFill>
                  <a:latin typeface="Cambria" panose="02040503050406030204" pitchFamily="18" charset="0"/>
                  <a:cs typeface="Arial"/>
                </a:rPr>
                <a:t>Dal Eğitimi</a:t>
              </a:r>
            </a:p>
          </p:txBody>
        </p:sp>
        <p:sp>
          <p:nvSpPr>
            <p:cNvPr id="13" name="Dikdörtgen 13"/>
            <p:cNvSpPr/>
            <p:nvPr/>
          </p:nvSpPr>
          <p:spPr>
            <a:xfrm>
              <a:off x="2724151" y="2004663"/>
              <a:ext cx="2119423" cy="736840"/>
            </a:xfrm>
            <a:prstGeom prst="rect">
              <a:avLst/>
            </a:prstGeom>
            <a:solidFill>
              <a:srgbClr val="34C4D8"/>
            </a:solidFill>
            <a:ln w="12700" cap="flat" cmpd="sng" algn="ctr">
              <a:noFill/>
              <a:prstDash val="solid"/>
              <a:miter lim="800000"/>
            </a:ln>
            <a:effectLst/>
          </p:spPr>
          <p:txBody>
            <a:bodyPr anchor="ctr"/>
            <a:lstStyle/>
            <a:p>
              <a:pPr algn="ctr" fontAlgn="auto">
                <a:spcBef>
                  <a:spcPts val="0"/>
                </a:spcBef>
                <a:spcAft>
                  <a:spcPts val="0"/>
                </a:spcAft>
                <a:defRPr/>
              </a:pPr>
              <a:r>
                <a:rPr lang="tr-TR" sz="2000" kern="0" dirty="0">
                  <a:solidFill>
                    <a:prstClr val="black"/>
                  </a:solidFill>
                  <a:latin typeface="Cambria" panose="02040503050406030204" pitchFamily="18" charset="0"/>
                  <a:cs typeface="Arial"/>
                </a:rPr>
                <a:t>9. Sınıf</a:t>
              </a:r>
            </a:p>
            <a:p>
              <a:pPr algn="ctr" fontAlgn="auto">
                <a:spcBef>
                  <a:spcPts val="0"/>
                </a:spcBef>
                <a:spcAft>
                  <a:spcPts val="0"/>
                </a:spcAft>
                <a:defRPr/>
              </a:pPr>
              <a:r>
                <a:rPr lang="tr-TR" sz="2000" kern="0" dirty="0">
                  <a:solidFill>
                    <a:prstClr val="black"/>
                  </a:solidFill>
                  <a:latin typeface="Cambria" panose="02040503050406030204" pitchFamily="18" charset="0"/>
                  <a:cs typeface="Arial"/>
                </a:rPr>
                <a:t>(Ortak Program)</a:t>
              </a:r>
            </a:p>
          </p:txBody>
        </p:sp>
      </p:grpSp>
      <p:sp>
        <p:nvSpPr>
          <p:cNvPr id="19" name="Dikdörtgen 25"/>
          <p:cNvSpPr/>
          <p:nvPr/>
        </p:nvSpPr>
        <p:spPr>
          <a:xfrm>
            <a:off x="4572000" y="1714488"/>
            <a:ext cx="1214446" cy="641350"/>
          </a:xfrm>
          <a:prstGeom prst="rect">
            <a:avLst/>
          </a:prstGeom>
          <a:solidFill>
            <a:srgbClr val="ED7D31">
              <a:lumMod val="60000"/>
              <a:lumOff val="40000"/>
            </a:srgbClr>
          </a:solidFill>
          <a:ln w="12700" cap="flat" cmpd="sng" algn="ctr">
            <a:noFill/>
            <a:prstDash val="solid"/>
            <a:miter lim="800000"/>
          </a:ln>
          <a:effectLst/>
        </p:spPr>
        <p:txBody>
          <a:bodyPr anchor="ctr"/>
          <a:lstStyle/>
          <a:p>
            <a:pPr algn="ctr" fontAlgn="auto">
              <a:spcBef>
                <a:spcPts val="0"/>
              </a:spcBef>
              <a:spcAft>
                <a:spcPts val="0"/>
              </a:spcAft>
              <a:defRPr/>
            </a:pPr>
            <a:r>
              <a:rPr lang="tr-TR" sz="2000" kern="0" dirty="0">
                <a:solidFill>
                  <a:prstClr val="black"/>
                </a:solidFill>
                <a:latin typeface="Cambria" panose="02040503050406030204" pitchFamily="18" charset="0"/>
                <a:cs typeface="Arial"/>
              </a:rPr>
              <a:t>Diploma</a:t>
            </a:r>
            <a:endParaRPr lang="tr-TR" kern="0" dirty="0">
              <a:solidFill>
                <a:prstClr val="black"/>
              </a:solidFill>
              <a:latin typeface="Cambria" panose="02040503050406030204" pitchFamily="18" charset="0"/>
              <a:cs typeface="Arial"/>
            </a:endParaRPr>
          </a:p>
        </p:txBody>
      </p:sp>
      <p:cxnSp>
        <p:nvCxnSpPr>
          <p:cNvPr id="20" name="Düz Ok Bağlayıcısı 24"/>
          <p:cNvCxnSpPr/>
          <p:nvPr/>
        </p:nvCxnSpPr>
        <p:spPr>
          <a:xfrm>
            <a:off x="4214810" y="2000240"/>
            <a:ext cx="291703" cy="0"/>
          </a:xfrm>
          <a:prstGeom prst="straightConnector1">
            <a:avLst/>
          </a:prstGeom>
          <a:noFill/>
          <a:ln w="38100" cap="flat" cmpd="sng" algn="ctr">
            <a:solidFill>
              <a:schemeClr val="accent2">
                <a:lumMod val="40000"/>
                <a:lumOff val="60000"/>
              </a:schemeClr>
            </a:solidFill>
            <a:prstDash val="sysDot"/>
            <a:miter lim="800000"/>
            <a:tailEnd type="triangle"/>
          </a:ln>
          <a:effectLst/>
        </p:spPr>
      </p:cxnSp>
      <p:sp>
        <p:nvSpPr>
          <p:cNvPr id="21" name="Dikdörtgen 30"/>
          <p:cNvSpPr/>
          <p:nvPr/>
        </p:nvSpPr>
        <p:spPr>
          <a:xfrm>
            <a:off x="4572000" y="3143248"/>
            <a:ext cx="1143008" cy="641350"/>
          </a:xfrm>
          <a:prstGeom prst="rect">
            <a:avLst/>
          </a:prstGeom>
          <a:solidFill>
            <a:srgbClr val="3E76D2"/>
          </a:solidFill>
          <a:ln w="12700" cap="flat" cmpd="sng" algn="ctr">
            <a:noFill/>
            <a:prstDash val="solid"/>
            <a:miter lim="800000"/>
          </a:ln>
          <a:effectLst/>
        </p:spPr>
        <p:txBody>
          <a:bodyPr anchor="ctr"/>
          <a:lstStyle/>
          <a:p>
            <a:pPr algn="ctr" fontAlgn="auto">
              <a:spcBef>
                <a:spcPts val="0"/>
              </a:spcBef>
              <a:spcAft>
                <a:spcPts val="0"/>
              </a:spcAft>
              <a:defRPr/>
            </a:pPr>
            <a:r>
              <a:rPr lang="tr-TR" sz="2000" kern="0" dirty="0">
                <a:solidFill>
                  <a:prstClr val="white"/>
                </a:solidFill>
                <a:latin typeface="Cambria" panose="02040503050406030204" pitchFamily="18" charset="0"/>
                <a:cs typeface="Arial"/>
              </a:rPr>
              <a:t>Diploma</a:t>
            </a:r>
            <a:endParaRPr lang="tr-TR" sz="1400" kern="0" dirty="0">
              <a:solidFill>
                <a:prstClr val="white"/>
              </a:solidFill>
              <a:latin typeface="Cambria" panose="02040503050406030204" pitchFamily="18" charset="0"/>
              <a:cs typeface="Arial"/>
            </a:endParaRPr>
          </a:p>
        </p:txBody>
      </p:sp>
      <p:cxnSp>
        <p:nvCxnSpPr>
          <p:cNvPr id="22" name="Düz Ok Bağlayıcısı 24"/>
          <p:cNvCxnSpPr/>
          <p:nvPr/>
        </p:nvCxnSpPr>
        <p:spPr>
          <a:xfrm>
            <a:off x="4214810" y="3571876"/>
            <a:ext cx="291703" cy="0"/>
          </a:xfrm>
          <a:prstGeom prst="straightConnector1">
            <a:avLst/>
          </a:prstGeom>
          <a:noFill/>
          <a:ln w="38100" cap="flat" cmpd="sng" algn="ctr">
            <a:solidFill>
              <a:schemeClr val="accent2">
                <a:lumMod val="40000"/>
                <a:lumOff val="60000"/>
              </a:schemeClr>
            </a:solidFill>
            <a:prstDash val="sysDot"/>
            <a:miter lim="800000"/>
            <a:tailEnd type="triangle"/>
          </a:ln>
          <a:effectLst/>
        </p:spPr>
      </p:cxn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8243918" cy="628632"/>
          </a:xfrm>
        </p:spPr>
        <p:txBody>
          <a:bodyPr/>
          <a:lstStyle/>
          <a:p>
            <a:pPr>
              <a:lnSpc>
                <a:spcPct val="90000"/>
              </a:lnSpc>
            </a:pPr>
            <a:r>
              <a:rPr lang="tr-TR" altLang="tr-TR" sz="2400" b="1" dirty="0">
                <a:solidFill>
                  <a:schemeClr val="accent2"/>
                </a:solidFill>
                <a:latin typeface="Cambria" pitchFamily="18" charset="0"/>
              </a:rPr>
              <a:t>Mesleki ve Teknik Eğitim Süreci</a:t>
            </a:r>
          </a:p>
        </p:txBody>
      </p:sp>
      <p:sp>
        <p:nvSpPr>
          <p:cNvPr id="3" name="2 Metin Yer Tutucusu"/>
          <p:cNvSpPr>
            <a:spLocks noGrp="1"/>
          </p:cNvSpPr>
          <p:nvPr>
            <p:ph type="body" idx="2"/>
          </p:nvPr>
        </p:nvSpPr>
        <p:spPr>
          <a:xfrm>
            <a:off x="685800" y="1643050"/>
            <a:ext cx="4743456" cy="4605350"/>
          </a:xfrm>
        </p:spPr>
        <p:txBody>
          <a:bodyPr>
            <a:normAutofit/>
          </a:bodyPr>
          <a:lstStyle/>
          <a:p>
            <a:pPr marL="0" lvl="1" algn="ctr"/>
            <a:r>
              <a:rPr lang="tr-TR" sz="2800" i="1" dirty="0">
                <a:latin typeface="Arial" pitchFamily="34" charset="0"/>
                <a:cs typeface="Arial" pitchFamily="34" charset="0"/>
              </a:rPr>
              <a:t>    </a:t>
            </a:r>
            <a:endParaRPr lang="tr-TR" altLang="tr-TR" sz="2400" dirty="0">
              <a:latin typeface="Cambria" pitchFamily="18" charset="0"/>
            </a:endParaRPr>
          </a:p>
          <a:p>
            <a:pPr marL="0" lvl="1" algn="ctr"/>
            <a:endParaRPr lang="tr-TR" altLang="tr-TR" sz="2400" dirty="0">
              <a:latin typeface="Cambria" pitchFamily="18" charset="0"/>
            </a:endParaRPr>
          </a:p>
          <a:p>
            <a:endParaRPr lang="tr-TR" sz="2800" i="1" dirty="0">
              <a:latin typeface="Arial" pitchFamily="34" charset="0"/>
              <a:cs typeface="Arial" pitchFamily="34" charset="0"/>
            </a:endParaRPr>
          </a:p>
          <a:p>
            <a:endParaRPr lang="tr-TR" sz="2800" i="1" dirty="0">
              <a:latin typeface="Arial" pitchFamily="34" charset="0"/>
              <a:cs typeface="Arial" pitchFamily="34" charset="0"/>
            </a:endParaRPr>
          </a:p>
        </p:txBody>
      </p:sp>
      <p:pic>
        <p:nvPicPr>
          <p:cNvPr id="5" name="Picture 2" descr="C:\Users\Burhan1\Desktop\30150114_2023_vizyonu_genclik_calYYmasY_1.jpg"/>
          <p:cNvPicPr>
            <a:picLocks noGrp="1" noChangeAspect="1" noChangeArrowheads="1"/>
          </p:cNvPicPr>
          <p:nvPr>
            <p:ph sz="half" idx="1"/>
          </p:nvPr>
        </p:nvPicPr>
        <p:blipFill>
          <a:blip r:embed="rId2"/>
          <a:srcRect/>
          <a:stretch>
            <a:fillRect/>
          </a:stretch>
        </p:blipFill>
        <p:spPr bwMode="auto">
          <a:xfrm>
            <a:off x="5357818" y="1714488"/>
            <a:ext cx="3554220" cy="3571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20" name="Düz Ok Bağlayıcısı 24"/>
          <p:cNvCxnSpPr/>
          <p:nvPr/>
        </p:nvCxnSpPr>
        <p:spPr>
          <a:xfrm>
            <a:off x="1500166" y="3071810"/>
            <a:ext cx="291703" cy="0"/>
          </a:xfrm>
          <a:prstGeom prst="straightConnector1">
            <a:avLst/>
          </a:prstGeom>
          <a:noFill/>
          <a:ln w="38100" cap="flat" cmpd="sng" algn="ctr">
            <a:solidFill>
              <a:schemeClr val="accent2">
                <a:lumMod val="40000"/>
                <a:lumOff val="60000"/>
              </a:schemeClr>
            </a:solidFill>
            <a:prstDash val="sysDot"/>
            <a:miter lim="800000"/>
            <a:tailEnd type="triangle"/>
          </a:ln>
          <a:effectLst/>
        </p:spPr>
      </p:cxnSp>
      <p:cxnSp>
        <p:nvCxnSpPr>
          <p:cNvPr id="22" name="Düz Ok Bağlayıcısı 24"/>
          <p:cNvCxnSpPr/>
          <p:nvPr/>
        </p:nvCxnSpPr>
        <p:spPr>
          <a:xfrm>
            <a:off x="2714612" y="3071810"/>
            <a:ext cx="291703" cy="0"/>
          </a:xfrm>
          <a:prstGeom prst="straightConnector1">
            <a:avLst/>
          </a:prstGeom>
          <a:noFill/>
          <a:ln w="38100" cap="flat" cmpd="sng" algn="ctr">
            <a:solidFill>
              <a:schemeClr val="accent2">
                <a:lumMod val="40000"/>
                <a:lumOff val="60000"/>
              </a:schemeClr>
            </a:solidFill>
            <a:prstDash val="sysDot"/>
            <a:miter lim="800000"/>
            <a:tailEnd type="triangle"/>
          </a:ln>
          <a:effectLst/>
        </p:spPr>
      </p:cxnSp>
      <p:sp>
        <p:nvSpPr>
          <p:cNvPr id="25" name="Dikdörtgen 28"/>
          <p:cNvSpPr/>
          <p:nvPr/>
        </p:nvSpPr>
        <p:spPr>
          <a:xfrm>
            <a:off x="928662" y="1714488"/>
            <a:ext cx="4071966" cy="639762"/>
          </a:xfrm>
          <a:prstGeom prst="rect">
            <a:avLst/>
          </a:prstGeom>
          <a:solidFill>
            <a:srgbClr val="34C4D8"/>
          </a:solidFill>
          <a:ln w="12700" cap="flat" cmpd="sng" algn="ctr">
            <a:noFill/>
            <a:prstDash val="solid"/>
            <a:miter lim="800000"/>
          </a:ln>
          <a:effectLst/>
        </p:spPr>
        <p:txBody>
          <a:bodyPr anchor="ctr"/>
          <a:lstStyle/>
          <a:p>
            <a:pPr algn="ctr" fontAlgn="auto">
              <a:spcBef>
                <a:spcPts val="0"/>
              </a:spcBef>
              <a:spcAft>
                <a:spcPts val="0"/>
              </a:spcAft>
              <a:defRPr/>
            </a:pPr>
            <a:r>
              <a:rPr lang="tr-TR" sz="2000" kern="0" dirty="0">
                <a:solidFill>
                  <a:prstClr val="black"/>
                </a:solidFill>
                <a:latin typeface="Cambria" panose="02040503050406030204" pitchFamily="18" charset="0"/>
                <a:cs typeface="Arial"/>
              </a:rPr>
              <a:t>Mesleki Eğitim Merkezi</a:t>
            </a:r>
          </a:p>
        </p:txBody>
      </p:sp>
      <p:sp>
        <p:nvSpPr>
          <p:cNvPr id="26" name="Dikdörtgen 26"/>
          <p:cNvSpPr/>
          <p:nvPr/>
        </p:nvSpPr>
        <p:spPr>
          <a:xfrm>
            <a:off x="642910" y="2786058"/>
            <a:ext cx="858440" cy="641350"/>
          </a:xfrm>
          <a:prstGeom prst="rect">
            <a:avLst/>
          </a:prstGeom>
          <a:solidFill>
            <a:schemeClr val="accent6">
              <a:lumMod val="75000"/>
            </a:schemeClr>
          </a:solidFill>
          <a:ln w="12700" cap="flat" cmpd="sng" algn="ctr">
            <a:noFill/>
            <a:prstDash val="solid"/>
            <a:miter lim="800000"/>
          </a:ln>
          <a:effectLst/>
        </p:spPr>
        <p:txBody>
          <a:bodyPr anchor="ctr"/>
          <a:lstStyle/>
          <a:p>
            <a:pPr algn="ctr" fontAlgn="auto">
              <a:spcBef>
                <a:spcPts val="0"/>
              </a:spcBef>
              <a:spcAft>
                <a:spcPts val="0"/>
              </a:spcAft>
              <a:defRPr/>
            </a:pPr>
            <a:r>
              <a:rPr lang="tr-TR" sz="1400" kern="0" dirty="0">
                <a:solidFill>
                  <a:prstClr val="white"/>
                </a:solidFill>
                <a:latin typeface="Cambria" panose="02040503050406030204" pitchFamily="18" charset="0"/>
                <a:cs typeface="Arial"/>
              </a:rPr>
              <a:t>9. Sınıf</a:t>
            </a:r>
          </a:p>
          <a:p>
            <a:pPr algn="ctr" fontAlgn="auto">
              <a:spcBef>
                <a:spcPts val="0"/>
              </a:spcBef>
              <a:spcAft>
                <a:spcPts val="0"/>
              </a:spcAft>
              <a:defRPr/>
            </a:pPr>
            <a:r>
              <a:rPr lang="tr-TR" sz="1400" kern="0" dirty="0">
                <a:solidFill>
                  <a:prstClr val="white"/>
                </a:solidFill>
                <a:latin typeface="Cambria" panose="02040503050406030204" pitchFamily="18" charset="0"/>
                <a:cs typeface="Arial"/>
              </a:rPr>
              <a:t>Dal Eğitimi</a:t>
            </a:r>
          </a:p>
        </p:txBody>
      </p:sp>
      <p:sp>
        <p:nvSpPr>
          <p:cNvPr id="27" name="Dikdörtgen 19"/>
          <p:cNvSpPr/>
          <p:nvPr/>
        </p:nvSpPr>
        <p:spPr>
          <a:xfrm>
            <a:off x="1857356" y="2786058"/>
            <a:ext cx="846534" cy="641350"/>
          </a:xfrm>
          <a:prstGeom prst="rect">
            <a:avLst/>
          </a:prstGeom>
          <a:solidFill>
            <a:schemeClr val="accent6">
              <a:lumMod val="75000"/>
            </a:schemeClr>
          </a:solidFill>
          <a:ln w="12700" cap="flat" cmpd="sng" algn="ctr">
            <a:noFill/>
            <a:prstDash val="solid"/>
            <a:miter lim="800000"/>
          </a:ln>
          <a:effectLst/>
        </p:spPr>
        <p:txBody>
          <a:bodyPr anchor="ctr"/>
          <a:lstStyle/>
          <a:p>
            <a:pPr algn="ctr" fontAlgn="auto">
              <a:spcBef>
                <a:spcPts val="0"/>
              </a:spcBef>
              <a:spcAft>
                <a:spcPts val="0"/>
              </a:spcAft>
              <a:defRPr/>
            </a:pPr>
            <a:r>
              <a:rPr lang="tr-TR" sz="1400" kern="0" dirty="0">
                <a:solidFill>
                  <a:prstClr val="white"/>
                </a:solidFill>
                <a:latin typeface="Cambria" panose="02040503050406030204" pitchFamily="18" charset="0"/>
                <a:cs typeface="Arial"/>
              </a:rPr>
              <a:t>10. Sınıf</a:t>
            </a:r>
          </a:p>
          <a:p>
            <a:pPr algn="ctr" fontAlgn="auto">
              <a:spcBef>
                <a:spcPts val="0"/>
              </a:spcBef>
              <a:spcAft>
                <a:spcPts val="0"/>
              </a:spcAft>
              <a:defRPr/>
            </a:pPr>
            <a:r>
              <a:rPr lang="tr-TR" sz="1400" kern="0" dirty="0">
                <a:solidFill>
                  <a:prstClr val="white"/>
                </a:solidFill>
                <a:latin typeface="Cambria" panose="02040503050406030204" pitchFamily="18" charset="0"/>
                <a:cs typeface="Arial"/>
              </a:rPr>
              <a:t>Dal Eğitimi</a:t>
            </a:r>
          </a:p>
        </p:txBody>
      </p:sp>
      <p:sp>
        <p:nvSpPr>
          <p:cNvPr id="28" name="Dikdörtgen 20"/>
          <p:cNvSpPr/>
          <p:nvPr/>
        </p:nvSpPr>
        <p:spPr>
          <a:xfrm>
            <a:off x="3000364" y="2786058"/>
            <a:ext cx="877490" cy="641350"/>
          </a:xfrm>
          <a:prstGeom prst="rect">
            <a:avLst/>
          </a:prstGeom>
          <a:solidFill>
            <a:schemeClr val="accent6">
              <a:lumMod val="75000"/>
            </a:schemeClr>
          </a:solidFill>
          <a:ln w="12700" cap="flat" cmpd="sng" algn="ctr">
            <a:noFill/>
            <a:prstDash val="solid"/>
            <a:miter lim="800000"/>
          </a:ln>
          <a:effectLst/>
        </p:spPr>
        <p:txBody>
          <a:bodyPr anchor="ctr"/>
          <a:lstStyle/>
          <a:p>
            <a:pPr algn="ctr" fontAlgn="auto">
              <a:spcBef>
                <a:spcPts val="0"/>
              </a:spcBef>
              <a:spcAft>
                <a:spcPts val="0"/>
              </a:spcAft>
              <a:defRPr/>
            </a:pPr>
            <a:r>
              <a:rPr lang="tr-TR" sz="1400" kern="0" dirty="0">
                <a:solidFill>
                  <a:prstClr val="white"/>
                </a:solidFill>
                <a:latin typeface="Cambria" panose="02040503050406030204" pitchFamily="18" charset="0"/>
                <a:cs typeface="Arial"/>
              </a:rPr>
              <a:t>11. Sınıf</a:t>
            </a:r>
          </a:p>
          <a:p>
            <a:pPr algn="ctr" fontAlgn="auto">
              <a:spcBef>
                <a:spcPts val="0"/>
              </a:spcBef>
              <a:spcAft>
                <a:spcPts val="0"/>
              </a:spcAft>
              <a:defRPr/>
            </a:pPr>
            <a:r>
              <a:rPr lang="tr-TR" sz="1400" kern="0" dirty="0">
                <a:solidFill>
                  <a:prstClr val="white"/>
                </a:solidFill>
                <a:latin typeface="Cambria" panose="02040503050406030204" pitchFamily="18" charset="0"/>
                <a:cs typeface="Arial"/>
              </a:rPr>
              <a:t>Dal Eğitimi</a:t>
            </a:r>
          </a:p>
        </p:txBody>
      </p:sp>
      <p:sp>
        <p:nvSpPr>
          <p:cNvPr id="29" name="Dikdörtgen 20"/>
          <p:cNvSpPr/>
          <p:nvPr/>
        </p:nvSpPr>
        <p:spPr>
          <a:xfrm>
            <a:off x="4214810" y="2786058"/>
            <a:ext cx="877490" cy="641350"/>
          </a:xfrm>
          <a:prstGeom prst="rect">
            <a:avLst/>
          </a:prstGeom>
          <a:solidFill>
            <a:schemeClr val="accent6">
              <a:lumMod val="75000"/>
            </a:schemeClr>
          </a:solidFill>
          <a:ln w="12700" cap="flat" cmpd="sng" algn="ctr">
            <a:noFill/>
            <a:prstDash val="solid"/>
            <a:miter lim="800000"/>
          </a:ln>
          <a:effectLst/>
        </p:spPr>
        <p:txBody>
          <a:bodyPr anchor="ctr"/>
          <a:lstStyle/>
          <a:p>
            <a:pPr algn="ctr" fontAlgn="auto">
              <a:spcBef>
                <a:spcPts val="0"/>
              </a:spcBef>
              <a:spcAft>
                <a:spcPts val="0"/>
              </a:spcAft>
              <a:defRPr/>
            </a:pPr>
            <a:r>
              <a:rPr lang="tr-TR" sz="1400" kern="0" dirty="0">
                <a:solidFill>
                  <a:prstClr val="white"/>
                </a:solidFill>
                <a:latin typeface="Cambria" panose="02040503050406030204" pitchFamily="18" charset="0"/>
                <a:cs typeface="Arial"/>
              </a:rPr>
              <a:t>Kalfalık Belgesi</a:t>
            </a:r>
          </a:p>
        </p:txBody>
      </p:sp>
      <p:cxnSp>
        <p:nvCxnSpPr>
          <p:cNvPr id="30" name="Düz Ok Bağlayıcısı 24"/>
          <p:cNvCxnSpPr/>
          <p:nvPr/>
        </p:nvCxnSpPr>
        <p:spPr>
          <a:xfrm>
            <a:off x="3857620" y="3071810"/>
            <a:ext cx="291703" cy="0"/>
          </a:xfrm>
          <a:prstGeom prst="straightConnector1">
            <a:avLst/>
          </a:prstGeom>
          <a:noFill/>
          <a:ln w="38100" cap="flat" cmpd="sng" algn="ctr">
            <a:solidFill>
              <a:schemeClr val="accent2">
                <a:lumMod val="40000"/>
                <a:lumOff val="60000"/>
              </a:schemeClr>
            </a:solidFill>
            <a:prstDash val="sysDot"/>
            <a:miter lim="800000"/>
            <a:tailEnd type="triangle"/>
          </a:ln>
          <a:effectLst/>
        </p:spPr>
      </p:cxnSp>
      <p:sp>
        <p:nvSpPr>
          <p:cNvPr id="31" name="Dikdörtgen 23"/>
          <p:cNvSpPr/>
          <p:nvPr/>
        </p:nvSpPr>
        <p:spPr>
          <a:xfrm>
            <a:off x="1928794" y="4357694"/>
            <a:ext cx="837010" cy="641350"/>
          </a:xfrm>
          <a:prstGeom prst="rect">
            <a:avLst/>
          </a:prstGeom>
          <a:solidFill>
            <a:schemeClr val="accent6">
              <a:lumMod val="75000"/>
            </a:schemeClr>
          </a:solidFill>
          <a:ln w="12700" cap="flat" cmpd="sng" algn="ctr">
            <a:noFill/>
            <a:prstDash val="solid"/>
            <a:miter lim="800000"/>
          </a:ln>
          <a:effectLst/>
        </p:spPr>
        <p:txBody>
          <a:bodyPr anchor="ctr"/>
          <a:lstStyle/>
          <a:p>
            <a:pPr algn="ctr" fontAlgn="auto">
              <a:spcBef>
                <a:spcPts val="0"/>
              </a:spcBef>
              <a:spcAft>
                <a:spcPts val="0"/>
              </a:spcAft>
              <a:defRPr/>
            </a:pPr>
            <a:r>
              <a:rPr lang="tr-TR" sz="1400" kern="0" dirty="0">
                <a:solidFill>
                  <a:prstClr val="white"/>
                </a:solidFill>
                <a:latin typeface="Cambria" panose="02040503050406030204" pitchFamily="18" charset="0"/>
                <a:cs typeface="Arial"/>
              </a:rPr>
              <a:t>12. Sınıf</a:t>
            </a:r>
          </a:p>
          <a:p>
            <a:pPr algn="ctr" fontAlgn="auto">
              <a:spcBef>
                <a:spcPts val="0"/>
              </a:spcBef>
              <a:spcAft>
                <a:spcPts val="0"/>
              </a:spcAft>
              <a:defRPr/>
            </a:pPr>
            <a:r>
              <a:rPr lang="tr-TR" sz="1400" kern="0" dirty="0">
                <a:solidFill>
                  <a:prstClr val="white"/>
                </a:solidFill>
                <a:latin typeface="Cambria" panose="02040503050406030204" pitchFamily="18" charset="0"/>
                <a:cs typeface="Arial"/>
              </a:rPr>
              <a:t>Dal Eğitimi</a:t>
            </a:r>
          </a:p>
        </p:txBody>
      </p:sp>
      <p:sp>
        <p:nvSpPr>
          <p:cNvPr id="32" name="Dikdörtgen 20"/>
          <p:cNvSpPr/>
          <p:nvPr/>
        </p:nvSpPr>
        <p:spPr>
          <a:xfrm>
            <a:off x="571472" y="4357694"/>
            <a:ext cx="877490" cy="641350"/>
          </a:xfrm>
          <a:prstGeom prst="rect">
            <a:avLst/>
          </a:prstGeom>
          <a:solidFill>
            <a:schemeClr val="accent6">
              <a:lumMod val="75000"/>
            </a:schemeClr>
          </a:solidFill>
          <a:ln w="12700" cap="flat" cmpd="sng" algn="ctr">
            <a:noFill/>
            <a:prstDash val="solid"/>
            <a:miter lim="800000"/>
          </a:ln>
          <a:effectLst/>
        </p:spPr>
        <p:txBody>
          <a:bodyPr anchor="ctr"/>
          <a:lstStyle/>
          <a:p>
            <a:pPr algn="ctr" fontAlgn="auto">
              <a:spcBef>
                <a:spcPts val="0"/>
              </a:spcBef>
              <a:spcAft>
                <a:spcPts val="0"/>
              </a:spcAft>
              <a:defRPr/>
            </a:pPr>
            <a:r>
              <a:rPr lang="tr-TR" sz="1400" kern="0" dirty="0">
                <a:solidFill>
                  <a:prstClr val="white"/>
                </a:solidFill>
                <a:latin typeface="Cambria" panose="02040503050406030204" pitchFamily="18" charset="0"/>
                <a:cs typeface="Arial"/>
              </a:rPr>
              <a:t>Kalfalık Belgesi</a:t>
            </a:r>
          </a:p>
        </p:txBody>
      </p:sp>
      <p:cxnSp>
        <p:nvCxnSpPr>
          <p:cNvPr id="33" name="Düz Ok Bağlayıcısı 24"/>
          <p:cNvCxnSpPr/>
          <p:nvPr/>
        </p:nvCxnSpPr>
        <p:spPr>
          <a:xfrm>
            <a:off x="1500166" y="4714884"/>
            <a:ext cx="291703" cy="0"/>
          </a:xfrm>
          <a:prstGeom prst="straightConnector1">
            <a:avLst/>
          </a:prstGeom>
          <a:noFill/>
          <a:ln w="38100" cap="flat" cmpd="sng" algn="ctr">
            <a:solidFill>
              <a:schemeClr val="accent2">
                <a:lumMod val="40000"/>
                <a:lumOff val="60000"/>
              </a:schemeClr>
            </a:solidFill>
            <a:prstDash val="sysDot"/>
            <a:miter lim="800000"/>
            <a:tailEnd type="triangle"/>
          </a:ln>
          <a:effectLst/>
        </p:spPr>
      </p:cxnSp>
      <p:sp>
        <p:nvSpPr>
          <p:cNvPr id="34" name="Dikdörtgen 32"/>
          <p:cNvSpPr/>
          <p:nvPr/>
        </p:nvSpPr>
        <p:spPr>
          <a:xfrm>
            <a:off x="3643306" y="4286256"/>
            <a:ext cx="883444" cy="679450"/>
          </a:xfrm>
          <a:prstGeom prst="rect">
            <a:avLst/>
          </a:prstGeom>
          <a:solidFill>
            <a:schemeClr val="accent6">
              <a:lumMod val="75000"/>
            </a:schemeClr>
          </a:solidFill>
          <a:ln w="12700" cap="flat" cmpd="sng" algn="ctr">
            <a:noFill/>
            <a:prstDash val="solid"/>
            <a:miter lim="800000"/>
          </a:ln>
          <a:effectLst/>
        </p:spPr>
        <p:txBody>
          <a:bodyPr anchor="ctr"/>
          <a:lstStyle/>
          <a:p>
            <a:pPr algn="ctr" fontAlgn="auto">
              <a:spcBef>
                <a:spcPts val="0"/>
              </a:spcBef>
              <a:spcAft>
                <a:spcPts val="0"/>
              </a:spcAft>
              <a:defRPr/>
            </a:pPr>
            <a:r>
              <a:rPr lang="tr-TR" kern="0" dirty="0">
                <a:solidFill>
                  <a:prstClr val="white"/>
                </a:solidFill>
                <a:latin typeface="Cambria" panose="02040503050406030204" pitchFamily="18" charset="0"/>
                <a:cs typeface="Arial"/>
              </a:rPr>
              <a:t>Ustalık Belgesi</a:t>
            </a:r>
          </a:p>
        </p:txBody>
      </p:sp>
      <p:cxnSp>
        <p:nvCxnSpPr>
          <p:cNvPr id="35" name="Düz Ok Bağlayıcısı 24"/>
          <p:cNvCxnSpPr/>
          <p:nvPr/>
        </p:nvCxnSpPr>
        <p:spPr>
          <a:xfrm>
            <a:off x="2857488" y="4643446"/>
            <a:ext cx="571504" cy="1588"/>
          </a:xfrm>
          <a:prstGeom prst="straightConnector1">
            <a:avLst/>
          </a:prstGeom>
          <a:noFill/>
          <a:ln w="38100" cap="flat" cmpd="sng" algn="ctr">
            <a:solidFill>
              <a:schemeClr val="accent2">
                <a:lumMod val="40000"/>
                <a:lumOff val="60000"/>
              </a:schemeClr>
            </a:solidFill>
            <a:prstDash val="sysDot"/>
            <a:miter lim="800000"/>
            <a:tailEnd type="triangle"/>
          </a:ln>
          <a:effectLst/>
        </p:spPr>
      </p:cxn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8243918" cy="628632"/>
          </a:xfrm>
        </p:spPr>
        <p:txBody>
          <a:bodyPr/>
          <a:lstStyle/>
          <a:p>
            <a:pPr>
              <a:lnSpc>
                <a:spcPct val="90000"/>
              </a:lnSpc>
            </a:pPr>
            <a:r>
              <a:rPr lang="tr-TR" altLang="tr-TR" sz="2400" b="1" dirty="0">
                <a:solidFill>
                  <a:schemeClr val="accent2"/>
                </a:solidFill>
                <a:latin typeface="Cambria" pitchFamily="18" charset="0"/>
              </a:rPr>
              <a:t>Mesleki ve Teknik Eğitim Süreci</a:t>
            </a:r>
          </a:p>
        </p:txBody>
      </p:sp>
      <p:sp>
        <p:nvSpPr>
          <p:cNvPr id="3" name="2 Metin Yer Tutucusu"/>
          <p:cNvSpPr>
            <a:spLocks noGrp="1"/>
          </p:cNvSpPr>
          <p:nvPr>
            <p:ph type="body" idx="2"/>
          </p:nvPr>
        </p:nvSpPr>
        <p:spPr>
          <a:xfrm>
            <a:off x="685800" y="1643050"/>
            <a:ext cx="4743456" cy="4605350"/>
          </a:xfrm>
        </p:spPr>
        <p:txBody>
          <a:bodyPr>
            <a:normAutofit/>
          </a:bodyPr>
          <a:lstStyle/>
          <a:p>
            <a:pPr marL="0" lvl="1" algn="ctr"/>
            <a:r>
              <a:rPr lang="tr-TR" sz="2800" i="1" dirty="0">
                <a:latin typeface="Arial" pitchFamily="34" charset="0"/>
                <a:cs typeface="Arial" pitchFamily="34" charset="0"/>
              </a:rPr>
              <a:t>    </a:t>
            </a:r>
            <a:endParaRPr lang="tr-TR" altLang="tr-TR" sz="2400" dirty="0">
              <a:latin typeface="Cambria" pitchFamily="18" charset="0"/>
            </a:endParaRPr>
          </a:p>
          <a:p>
            <a:pPr marL="0" lvl="1" algn="ctr"/>
            <a:endParaRPr lang="tr-TR" altLang="tr-TR" sz="2400" dirty="0">
              <a:latin typeface="Cambria" pitchFamily="18" charset="0"/>
            </a:endParaRPr>
          </a:p>
          <a:p>
            <a:endParaRPr lang="tr-TR" sz="2800" i="1" dirty="0">
              <a:latin typeface="Arial" pitchFamily="34" charset="0"/>
              <a:cs typeface="Arial" pitchFamily="34" charset="0"/>
            </a:endParaRPr>
          </a:p>
          <a:p>
            <a:endParaRPr lang="tr-TR" sz="2800" i="1" dirty="0">
              <a:latin typeface="Arial" pitchFamily="34" charset="0"/>
              <a:cs typeface="Arial" pitchFamily="34" charset="0"/>
            </a:endParaRPr>
          </a:p>
        </p:txBody>
      </p:sp>
      <p:pic>
        <p:nvPicPr>
          <p:cNvPr id="5" name="Picture 2" descr="C:\Users\Burhan1\Desktop\30150114_2023_vizyonu_genclik_calYYmasY_1.jpg"/>
          <p:cNvPicPr>
            <a:picLocks noGrp="1" noChangeAspect="1" noChangeArrowheads="1"/>
          </p:cNvPicPr>
          <p:nvPr>
            <p:ph sz="half" idx="1"/>
          </p:nvPr>
        </p:nvPicPr>
        <p:blipFill>
          <a:blip r:embed="rId2"/>
          <a:srcRect/>
          <a:stretch>
            <a:fillRect/>
          </a:stretch>
        </p:blipFill>
        <p:spPr bwMode="auto">
          <a:xfrm>
            <a:off x="5715008" y="1714488"/>
            <a:ext cx="3197030" cy="3571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22" name="Düz Ok Bağlayıcısı 24"/>
          <p:cNvCxnSpPr/>
          <p:nvPr/>
        </p:nvCxnSpPr>
        <p:spPr>
          <a:xfrm>
            <a:off x="3571868" y="3714752"/>
            <a:ext cx="291703" cy="0"/>
          </a:xfrm>
          <a:prstGeom prst="straightConnector1">
            <a:avLst/>
          </a:prstGeom>
          <a:noFill/>
          <a:ln w="38100" cap="flat" cmpd="sng" algn="ctr">
            <a:solidFill>
              <a:schemeClr val="accent2">
                <a:lumMod val="40000"/>
                <a:lumOff val="60000"/>
              </a:schemeClr>
            </a:solidFill>
            <a:prstDash val="sysDot"/>
            <a:miter lim="800000"/>
            <a:tailEnd type="triangle"/>
          </a:ln>
          <a:effectLst/>
        </p:spPr>
      </p:cxnSp>
      <p:cxnSp>
        <p:nvCxnSpPr>
          <p:cNvPr id="30" name="Düz Ok Bağlayıcısı 24"/>
          <p:cNvCxnSpPr/>
          <p:nvPr/>
        </p:nvCxnSpPr>
        <p:spPr>
          <a:xfrm>
            <a:off x="3571868" y="2571744"/>
            <a:ext cx="291703" cy="0"/>
          </a:xfrm>
          <a:prstGeom prst="straightConnector1">
            <a:avLst/>
          </a:prstGeom>
          <a:noFill/>
          <a:ln w="38100" cap="flat" cmpd="sng" algn="ctr">
            <a:solidFill>
              <a:schemeClr val="accent2">
                <a:lumMod val="40000"/>
                <a:lumOff val="60000"/>
              </a:schemeClr>
            </a:solidFill>
            <a:prstDash val="sysDot"/>
            <a:miter lim="800000"/>
            <a:tailEnd type="triangle"/>
          </a:ln>
          <a:effectLst/>
        </p:spPr>
      </p:cxnSp>
      <p:grpSp>
        <p:nvGrpSpPr>
          <p:cNvPr id="18" name="Grup 6"/>
          <p:cNvGrpSpPr>
            <a:grpSpLocks/>
          </p:cNvGrpSpPr>
          <p:nvPr/>
        </p:nvGrpSpPr>
        <p:grpSpPr bwMode="auto">
          <a:xfrm>
            <a:off x="544116" y="2071678"/>
            <a:ext cx="3027752" cy="2036772"/>
            <a:chOff x="2724151" y="1476260"/>
            <a:chExt cx="5276908" cy="1694761"/>
          </a:xfrm>
        </p:grpSpPr>
        <p:sp>
          <p:nvSpPr>
            <p:cNvPr id="19" name="Dikdörtgen 7"/>
            <p:cNvSpPr/>
            <p:nvPr/>
          </p:nvSpPr>
          <p:spPr>
            <a:xfrm>
              <a:off x="5420300" y="1476260"/>
              <a:ext cx="2331748" cy="738602"/>
            </a:xfrm>
            <a:prstGeom prst="rect">
              <a:avLst/>
            </a:prstGeom>
            <a:solidFill>
              <a:srgbClr val="ED7D31">
                <a:lumMod val="60000"/>
                <a:lumOff val="40000"/>
              </a:srgbClr>
            </a:solidFill>
            <a:ln w="12700" cap="flat" cmpd="sng" algn="ctr">
              <a:noFill/>
              <a:prstDash val="solid"/>
              <a:miter lim="800000"/>
            </a:ln>
            <a:effectLst/>
          </p:spPr>
          <p:txBody>
            <a:bodyPr anchor="ctr"/>
            <a:lstStyle/>
            <a:p>
              <a:pPr algn="ctr" fontAlgn="auto">
                <a:spcBef>
                  <a:spcPts val="0"/>
                </a:spcBef>
                <a:spcAft>
                  <a:spcPts val="0"/>
                </a:spcAft>
                <a:defRPr/>
              </a:pPr>
              <a:r>
                <a:rPr lang="tr-TR" sz="2000" kern="0" dirty="0">
                  <a:solidFill>
                    <a:prstClr val="black"/>
                  </a:solidFill>
                  <a:latin typeface="Cambria" panose="02040503050406030204" pitchFamily="18" charset="0"/>
                  <a:cs typeface="Arial"/>
                </a:rPr>
                <a:t>Merkezi Sınav </a:t>
              </a:r>
            </a:p>
          </p:txBody>
        </p:sp>
        <p:sp>
          <p:nvSpPr>
            <p:cNvPr id="21" name="Dikdörtgen 8"/>
            <p:cNvSpPr/>
            <p:nvPr/>
          </p:nvSpPr>
          <p:spPr>
            <a:xfrm>
              <a:off x="5420300" y="2432419"/>
              <a:ext cx="2580759" cy="738602"/>
            </a:xfrm>
            <a:prstGeom prst="rect">
              <a:avLst/>
            </a:prstGeom>
            <a:solidFill>
              <a:srgbClr val="3E76D2"/>
            </a:solidFill>
            <a:ln w="12700" cap="flat" cmpd="sng" algn="ctr">
              <a:noFill/>
              <a:prstDash val="solid"/>
              <a:miter lim="800000"/>
            </a:ln>
            <a:effectLst/>
          </p:spPr>
          <p:txBody>
            <a:bodyPr anchor="ctr"/>
            <a:lstStyle/>
            <a:p>
              <a:pPr algn="ctr" fontAlgn="auto">
                <a:spcBef>
                  <a:spcPts val="0"/>
                </a:spcBef>
                <a:spcAft>
                  <a:spcPts val="0"/>
                </a:spcAft>
                <a:defRPr/>
              </a:pPr>
              <a:r>
                <a:rPr lang="tr-TR" sz="2000" kern="0" dirty="0">
                  <a:solidFill>
                    <a:prstClr val="white"/>
                  </a:solidFill>
                  <a:latin typeface="Cambria" panose="02040503050406030204" pitchFamily="18" charset="0"/>
                  <a:cs typeface="Arial"/>
                </a:rPr>
                <a:t>Mahalli Yerleştirme</a:t>
              </a:r>
            </a:p>
          </p:txBody>
        </p:sp>
        <p:grpSp>
          <p:nvGrpSpPr>
            <p:cNvPr id="23" name="Grup 16"/>
            <p:cNvGrpSpPr>
              <a:grpSpLocks/>
            </p:cNvGrpSpPr>
            <p:nvPr/>
          </p:nvGrpSpPr>
          <p:grpSpPr bwMode="auto">
            <a:xfrm>
              <a:off x="4516919" y="1845561"/>
              <a:ext cx="903382" cy="956396"/>
              <a:chOff x="4516919" y="1845560"/>
              <a:chExt cx="903382" cy="956396"/>
            </a:xfrm>
          </p:grpSpPr>
          <p:cxnSp>
            <p:nvCxnSpPr>
              <p:cNvPr id="36" name="Dirsek Bağlayıcısı 17"/>
              <p:cNvCxnSpPr>
                <a:cxnSpLocks noChangeShapeType="1"/>
                <a:stCxn id="24" idx="3"/>
                <a:endCxn id="21" idx="1"/>
              </p:cNvCxnSpPr>
              <p:nvPr/>
            </p:nvCxnSpPr>
            <p:spPr bwMode="auto">
              <a:xfrm>
                <a:off x="4516919" y="2373217"/>
                <a:ext cx="903380" cy="428739"/>
              </a:xfrm>
              <a:prstGeom prst="bentConnector3">
                <a:avLst>
                  <a:gd name="adj1" fmla="val 50000"/>
                </a:avLst>
              </a:prstGeom>
              <a:noFill/>
              <a:ln w="38100" algn="ctr">
                <a:solidFill>
                  <a:srgbClr val="767171"/>
                </a:solidFill>
                <a:miter lim="800000"/>
                <a:headEnd/>
                <a:tailEnd type="triangle" w="med" len="med"/>
              </a:ln>
            </p:spPr>
          </p:cxnSp>
          <p:cxnSp>
            <p:nvCxnSpPr>
              <p:cNvPr id="37" name="Dirsek Bağlayıcısı 18"/>
              <p:cNvCxnSpPr>
                <a:cxnSpLocks noChangeShapeType="1"/>
                <a:stCxn id="24" idx="3"/>
                <a:endCxn id="19" idx="1"/>
              </p:cNvCxnSpPr>
              <p:nvPr/>
            </p:nvCxnSpPr>
            <p:spPr bwMode="auto">
              <a:xfrm flipV="1">
                <a:off x="4517147" y="1845560"/>
                <a:ext cx="903154" cy="527443"/>
              </a:xfrm>
              <a:prstGeom prst="bentConnector3">
                <a:avLst>
                  <a:gd name="adj1" fmla="val 50000"/>
                </a:avLst>
              </a:prstGeom>
              <a:noFill/>
              <a:ln w="38100" algn="ctr">
                <a:solidFill>
                  <a:srgbClr val="767171"/>
                </a:solidFill>
                <a:miter lim="800000"/>
                <a:headEnd/>
                <a:tailEnd type="triangle" w="med" len="med"/>
              </a:ln>
            </p:spPr>
          </p:cxnSp>
        </p:grpSp>
        <p:sp>
          <p:nvSpPr>
            <p:cNvPr id="24" name="Dikdörtgen 13"/>
            <p:cNvSpPr/>
            <p:nvPr/>
          </p:nvSpPr>
          <p:spPr>
            <a:xfrm>
              <a:off x="2724151" y="2004616"/>
              <a:ext cx="1792995" cy="736774"/>
            </a:xfrm>
            <a:prstGeom prst="rect">
              <a:avLst/>
            </a:prstGeom>
            <a:solidFill>
              <a:srgbClr val="34C4D8"/>
            </a:solidFill>
            <a:ln w="12700" cap="flat" cmpd="sng" algn="ctr">
              <a:noFill/>
              <a:prstDash val="solid"/>
              <a:miter lim="800000"/>
            </a:ln>
            <a:effectLst/>
          </p:spPr>
          <p:txBody>
            <a:bodyPr anchor="ctr"/>
            <a:lstStyle/>
            <a:p>
              <a:pPr algn="ctr" fontAlgn="auto">
                <a:spcBef>
                  <a:spcPts val="0"/>
                </a:spcBef>
                <a:spcAft>
                  <a:spcPts val="0"/>
                </a:spcAft>
                <a:defRPr/>
              </a:pPr>
              <a:r>
                <a:rPr lang="tr-TR" sz="2000" kern="0" dirty="0">
                  <a:solidFill>
                    <a:prstClr val="black"/>
                  </a:solidFill>
                  <a:latin typeface="Cambria" panose="02040503050406030204" pitchFamily="18" charset="0"/>
                  <a:cs typeface="Arial"/>
                </a:rPr>
                <a:t>8. Sınıf</a:t>
              </a:r>
            </a:p>
          </p:txBody>
        </p:sp>
      </p:grpSp>
      <p:sp>
        <p:nvSpPr>
          <p:cNvPr id="38" name="Dikdörtgen 25"/>
          <p:cNvSpPr/>
          <p:nvPr/>
        </p:nvSpPr>
        <p:spPr>
          <a:xfrm>
            <a:off x="3857620" y="2071678"/>
            <a:ext cx="1802606" cy="857256"/>
          </a:xfrm>
          <a:prstGeom prst="rect">
            <a:avLst/>
          </a:prstGeom>
          <a:solidFill>
            <a:srgbClr val="ED7D31">
              <a:lumMod val="60000"/>
              <a:lumOff val="40000"/>
            </a:srgbClr>
          </a:solidFill>
          <a:ln w="12700" cap="flat" cmpd="sng" algn="ctr">
            <a:noFill/>
            <a:prstDash val="solid"/>
            <a:miter lim="800000"/>
          </a:ln>
          <a:effectLst/>
        </p:spPr>
        <p:txBody>
          <a:bodyPr anchor="ctr"/>
          <a:lstStyle/>
          <a:p>
            <a:pPr algn="ctr" fontAlgn="auto">
              <a:spcBef>
                <a:spcPts val="0"/>
              </a:spcBef>
              <a:spcAft>
                <a:spcPts val="0"/>
              </a:spcAft>
              <a:defRPr/>
            </a:pPr>
            <a:r>
              <a:rPr lang="tr-TR" sz="2000" kern="0" dirty="0">
                <a:solidFill>
                  <a:prstClr val="black"/>
                </a:solidFill>
                <a:latin typeface="Cambria" panose="02040503050406030204" pitchFamily="18" charset="0"/>
                <a:cs typeface="Arial"/>
              </a:rPr>
              <a:t>Anadolu Teknik Programı</a:t>
            </a:r>
            <a:endParaRPr lang="tr-TR" kern="0" dirty="0">
              <a:solidFill>
                <a:prstClr val="black"/>
              </a:solidFill>
              <a:latin typeface="Cambria" panose="02040503050406030204" pitchFamily="18" charset="0"/>
              <a:cs typeface="Arial"/>
            </a:endParaRPr>
          </a:p>
        </p:txBody>
      </p:sp>
      <p:sp>
        <p:nvSpPr>
          <p:cNvPr id="40" name="Dikdörtgen 30"/>
          <p:cNvSpPr/>
          <p:nvPr/>
        </p:nvSpPr>
        <p:spPr>
          <a:xfrm>
            <a:off x="3857620" y="3214686"/>
            <a:ext cx="1874044" cy="857256"/>
          </a:xfrm>
          <a:prstGeom prst="rect">
            <a:avLst/>
          </a:prstGeom>
          <a:solidFill>
            <a:srgbClr val="3E76D2"/>
          </a:solidFill>
          <a:ln w="12700" cap="flat" cmpd="sng" algn="ctr">
            <a:noFill/>
            <a:prstDash val="solid"/>
            <a:miter lim="800000"/>
          </a:ln>
          <a:effectLst/>
        </p:spPr>
        <p:txBody>
          <a:bodyPr anchor="ctr"/>
          <a:lstStyle/>
          <a:p>
            <a:pPr algn="ctr" fontAlgn="auto">
              <a:spcBef>
                <a:spcPts val="0"/>
              </a:spcBef>
              <a:spcAft>
                <a:spcPts val="0"/>
              </a:spcAft>
              <a:defRPr/>
            </a:pPr>
            <a:r>
              <a:rPr lang="tr-TR" sz="2000" kern="0" dirty="0">
                <a:solidFill>
                  <a:prstClr val="white"/>
                </a:solidFill>
                <a:latin typeface="Cambria" panose="02040503050406030204" pitchFamily="18" charset="0"/>
                <a:cs typeface="Arial"/>
              </a:rPr>
              <a:t>Anadolu Meslek Programı</a:t>
            </a:r>
            <a:endParaRPr lang="tr-TR" sz="1400" kern="0" dirty="0">
              <a:solidFill>
                <a:prstClr val="white"/>
              </a:solidFill>
              <a:latin typeface="Cambria" panose="02040503050406030204" pitchFamily="18" charset="0"/>
              <a:cs typeface="Arial"/>
            </a:endParaRP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8243918" cy="628632"/>
          </a:xfrm>
        </p:spPr>
        <p:txBody>
          <a:bodyPr/>
          <a:lstStyle/>
          <a:p>
            <a:pPr>
              <a:lnSpc>
                <a:spcPct val="90000"/>
              </a:lnSpc>
            </a:pPr>
            <a:r>
              <a:rPr lang="tr-TR" altLang="tr-TR" sz="2400" b="1" dirty="0">
                <a:solidFill>
                  <a:schemeClr val="accent2"/>
                </a:solidFill>
                <a:latin typeface="Cambria" pitchFamily="18" charset="0"/>
              </a:rPr>
              <a:t>Okul Türleri ve Programlar</a:t>
            </a:r>
          </a:p>
        </p:txBody>
      </p:sp>
      <p:sp>
        <p:nvSpPr>
          <p:cNvPr id="3" name="2 Metin Yer Tutucusu"/>
          <p:cNvSpPr>
            <a:spLocks noGrp="1"/>
          </p:cNvSpPr>
          <p:nvPr>
            <p:ph type="body" idx="2"/>
          </p:nvPr>
        </p:nvSpPr>
        <p:spPr>
          <a:xfrm>
            <a:off x="685800" y="1643050"/>
            <a:ext cx="4957770" cy="4605350"/>
          </a:xfrm>
        </p:spPr>
        <p:txBody>
          <a:bodyPr>
            <a:normAutofit/>
          </a:bodyPr>
          <a:lstStyle/>
          <a:p>
            <a:pPr marL="285750" indent="-285750" algn="just">
              <a:lnSpc>
                <a:spcPct val="150000"/>
              </a:lnSpc>
              <a:buFont typeface="Arial" charset="0"/>
              <a:buChar char="•"/>
            </a:pPr>
            <a:r>
              <a:rPr lang="tr-TR" altLang="tr-TR" b="1" dirty="0">
                <a:latin typeface="Cambria" pitchFamily="18" charset="0"/>
              </a:rPr>
              <a:t>Anadolu Meslek Programında</a:t>
            </a:r>
            <a:r>
              <a:rPr lang="tr-TR" altLang="tr-TR" dirty="0">
                <a:latin typeface="Cambria" pitchFamily="18" charset="0"/>
              </a:rPr>
              <a:t>, bir mesleğe yönelik bilgi ve becerilerin yanında genel bilgi dersleri yer almaktadır. </a:t>
            </a:r>
          </a:p>
          <a:p>
            <a:pPr marL="285750" indent="-285750" algn="just">
              <a:lnSpc>
                <a:spcPct val="150000"/>
              </a:lnSpc>
              <a:buFont typeface="Arial" charset="0"/>
              <a:buChar char="•"/>
            </a:pPr>
            <a:r>
              <a:rPr lang="tr-TR" altLang="tr-TR" b="1" dirty="0">
                <a:latin typeface="Cambria" pitchFamily="18" charset="0"/>
              </a:rPr>
              <a:t>Anadolu Teknik Programında </a:t>
            </a:r>
            <a:r>
              <a:rPr lang="tr-TR" altLang="tr-TR" dirty="0">
                <a:latin typeface="Cambria" pitchFamily="18" charset="0"/>
              </a:rPr>
              <a:t>ise bir mesleğe yönelik bilgi ve becerilerin yanında matematik, fizik, kimya ve biyoloji dersleri 4 yıl boyunca ağırlıklı olarak verilmektedir. </a:t>
            </a:r>
          </a:p>
          <a:p>
            <a:pPr marL="285750" indent="-285750" algn="just">
              <a:lnSpc>
                <a:spcPct val="150000"/>
              </a:lnSpc>
              <a:buFont typeface="Arial" charset="0"/>
              <a:buChar char="•"/>
            </a:pPr>
            <a:r>
              <a:rPr lang="tr-TR" altLang="tr-TR" dirty="0">
                <a:latin typeface="Cambria" pitchFamily="18" charset="0"/>
              </a:rPr>
              <a:t>Her iki programda da 10. sınıfta mesleki alan eğitimi, 11. ve 12. sınıfta meslek alanına bağlı olarak dal eğitimi verilir.</a:t>
            </a:r>
          </a:p>
          <a:p>
            <a:pPr marL="285750" indent="-285750" algn="just">
              <a:lnSpc>
                <a:spcPct val="150000"/>
              </a:lnSpc>
              <a:buFont typeface="Arial" charset="0"/>
              <a:buChar char="•"/>
            </a:pPr>
            <a:r>
              <a:rPr lang="tr-TR" altLang="tr-TR" dirty="0">
                <a:latin typeface="Cambria" pitchFamily="18" charset="0"/>
              </a:rPr>
              <a:t>Anadolu Meslek Programlarına sınavsız geçiş ve mahalli yerleştirme ile kayıt yapılır.</a:t>
            </a:r>
          </a:p>
          <a:p>
            <a:pPr marL="285750" indent="-285750" algn="just">
              <a:lnSpc>
                <a:spcPct val="150000"/>
              </a:lnSpc>
              <a:buFont typeface="Arial" charset="0"/>
              <a:buChar char="•"/>
            </a:pPr>
            <a:r>
              <a:rPr lang="tr-TR" altLang="tr-TR" dirty="0">
                <a:latin typeface="Cambria" pitchFamily="18" charset="0"/>
              </a:rPr>
              <a:t>Anadolu Teknik Programına merkezi sınav ile yerleştirme yapılır. </a:t>
            </a:r>
          </a:p>
        </p:txBody>
      </p:sp>
      <p:pic>
        <p:nvPicPr>
          <p:cNvPr id="5" name="Picture 2" descr="C:\Users\Burhan1\Desktop\30150114_2023_vizyonu_genclik_calYYmasY_1.jpg"/>
          <p:cNvPicPr>
            <a:picLocks noGrp="1" noChangeAspect="1" noChangeArrowheads="1"/>
          </p:cNvPicPr>
          <p:nvPr>
            <p:ph sz="half" idx="1"/>
          </p:nvPr>
        </p:nvPicPr>
        <p:blipFill>
          <a:blip r:embed="rId2"/>
          <a:srcRect/>
          <a:stretch>
            <a:fillRect/>
          </a:stretch>
        </p:blipFill>
        <p:spPr bwMode="auto">
          <a:xfrm>
            <a:off x="5715008" y="1714488"/>
            <a:ext cx="3197030" cy="3571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8243918" cy="628632"/>
          </a:xfrm>
        </p:spPr>
        <p:txBody>
          <a:bodyPr/>
          <a:lstStyle/>
          <a:p>
            <a:pPr>
              <a:lnSpc>
                <a:spcPct val="90000"/>
              </a:lnSpc>
            </a:pPr>
            <a:r>
              <a:rPr lang="tr-TR" altLang="tr-TR" sz="2400" b="1" dirty="0">
                <a:solidFill>
                  <a:schemeClr val="accent2"/>
                </a:solidFill>
                <a:latin typeface="Cambria" pitchFamily="18" charset="0"/>
              </a:rPr>
              <a:t>Okul Türleri ve Programlar</a:t>
            </a:r>
          </a:p>
        </p:txBody>
      </p:sp>
      <p:sp>
        <p:nvSpPr>
          <p:cNvPr id="3" name="2 Metin Yer Tutucusu"/>
          <p:cNvSpPr>
            <a:spLocks noGrp="1"/>
          </p:cNvSpPr>
          <p:nvPr>
            <p:ph type="body" idx="2"/>
          </p:nvPr>
        </p:nvSpPr>
        <p:spPr>
          <a:xfrm>
            <a:off x="685800" y="1643050"/>
            <a:ext cx="4957770" cy="4605350"/>
          </a:xfrm>
        </p:spPr>
        <p:txBody>
          <a:bodyPr>
            <a:normAutofit/>
          </a:bodyPr>
          <a:lstStyle/>
          <a:p>
            <a:pPr marL="285750" indent="-285750" algn="just">
              <a:lnSpc>
                <a:spcPct val="150000"/>
              </a:lnSpc>
              <a:buFont typeface="Arial" charset="0"/>
              <a:buChar char="•"/>
            </a:pPr>
            <a:r>
              <a:rPr lang="tr-TR" altLang="tr-TR" sz="1800" b="1" dirty="0">
                <a:latin typeface="Cambria" pitchFamily="18" charset="0"/>
              </a:rPr>
              <a:t>Çok programlı Anadolu liseleri; </a:t>
            </a:r>
            <a:r>
              <a:rPr lang="tr-TR" altLang="tr-TR" sz="1800" dirty="0">
                <a:latin typeface="Cambria" pitchFamily="18" charset="0"/>
              </a:rPr>
              <a:t>genel ve mesleki ve teknik öğretim programlarını bir yönetim altında uygulayan ortaöğretim kurumlarıdır.</a:t>
            </a:r>
          </a:p>
          <a:p>
            <a:pPr marL="285750" indent="-285750" algn="just">
              <a:lnSpc>
                <a:spcPct val="150000"/>
              </a:lnSpc>
              <a:buFont typeface="Arial" charset="0"/>
              <a:buChar char="•"/>
            </a:pPr>
            <a:r>
              <a:rPr lang="tr-TR" altLang="tr-TR" sz="1800" b="1" dirty="0">
                <a:latin typeface="Cambria" pitchFamily="18" charset="0"/>
              </a:rPr>
              <a:t>Mesleki eğitim merkezleri,</a:t>
            </a:r>
            <a:r>
              <a:rPr lang="tr-TR" altLang="tr-TR" sz="1800" dirty="0">
                <a:latin typeface="Cambria" pitchFamily="18" charset="0"/>
              </a:rPr>
              <a:t> kalfalık ve ustalık eğitimi ile mesleki ve teknik kurs programlarının uygulandığı eğitim kurumlarıdır.</a:t>
            </a:r>
          </a:p>
        </p:txBody>
      </p:sp>
      <p:pic>
        <p:nvPicPr>
          <p:cNvPr id="5" name="Picture 2" descr="C:\Users\Burhan1\Desktop\30150114_2023_vizyonu_genclik_calYYmasY_1.jpg"/>
          <p:cNvPicPr>
            <a:picLocks noGrp="1" noChangeAspect="1" noChangeArrowheads="1"/>
          </p:cNvPicPr>
          <p:nvPr>
            <p:ph sz="half" idx="1"/>
          </p:nvPr>
        </p:nvPicPr>
        <p:blipFill>
          <a:blip r:embed="rId2"/>
          <a:srcRect/>
          <a:stretch>
            <a:fillRect/>
          </a:stretch>
        </p:blipFill>
        <p:spPr bwMode="auto">
          <a:xfrm>
            <a:off x="5715008" y="1714488"/>
            <a:ext cx="3197030" cy="3571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txBox="1">
            <a:spLocks/>
          </p:cNvSpPr>
          <p:nvPr/>
        </p:nvSpPr>
        <p:spPr bwMode="auto">
          <a:xfrm>
            <a:off x="1142976" y="928670"/>
            <a:ext cx="6881813" cy="487363"/>
          </a:xfrm>
          <a:prstGeom prst="rect">
            <a:avLst/>
          </a:prstGeom>
          <a:noFill/>
          <a:ln w="9525">
            <a:noFill/>
            <a:miter lim="800000"/>
            <a:headEnd/>
            <a:tailEnd/>
          </a:ln>
        </p:spPr>
        <p:txBody>
          <a:bodyPr/>
          <a:lstStyle/>
          <a:p>
            <a:pPr algn="ctr">
              <a:lnSpc>
                <a:spcPct val="90000"/>
              </a:lnSpc>
            </a:pPr>
            <a:r>
              <a:rPr lang="tr-TR" altLang="tr-TR" sz="2400" b="1" dirty="0">
                <a:solidFill>
                  <a:schemeClr val="accent2"/>
                </a:solidFill>
                <a:latin typeface="Cambria" pitchFamily="18" charset="0"/>
              </a:rPr>
              <a:t>Mesleki ve Teknik Eğitimde Öğretim Programları</a:t>
            </a:r>
          </a:p>
        </p:txBody>
      </p:sp>
      <p:sp>
        <p:nvSpPr>
          <p:cNvPr id="13315" name="Content Placeholder 2"/>
          <p:cNvSpPr txBox="1">
            <a:spLocks/>
          </p:cNvSpPr>
          <p:nvPr/>
        </p:nvSpPr>
        <p:spPr bwMode="auto">
          <a:xfrm>
            <a:off x="407194" y="1817688"/>
            <a:ext cx="8108156" cy="4538662"/>
          </a:xfrm>
          <a:prstGeom prst="rect">
            <a:avLst/>
          </a:prstGeom>
          <a:noFill/>
          <a:ln w="9525">
            <a:noFill/>
            <a:miter lim="800000"/>
            <a:headEnd/>
            <a:tailEnd/>
          </a:ln>
        </p:spPr>
        <p:txBody>
          <a:bodyPr/>
          <a:lstStyle/>
          <a:p>
            <a:pPr algn="just">
              <a:lnSpc>
                <a:spcPct val="150000"/>
              </a:lnSpc>
              <a:spcBef>
                <a:spcPts val="1200"/>
              </a:spcBef>
              <a:buFont typeface="Arial" charset="0"/>
              <a:buNone/>
              <a:tabLst>
                <a:tab pos="7000875" algn="l"/>
                <a:tab pos="10590213" algn="l"/>
                <a:tab pos="10672763" algn="l"/>
              </a:tabLst>
            </a:pPr>
            <a:endParaRPr lang="tr-TR" altLang="tr-TR" sz="2400">
              <a:solidFill>
                <a:srgbClr val="000000"/>
              </a:solidFill>
              <a:latin typeface="Cambria" pitchFamily="18" charset="0"/>
            </a:endParaRPr>
          </a:p>
          <a:p>
            <a:pPr algn="just">
              <a:lnSpc>
                <a:spcPct val="150000"/>
              </a:lnSpc>
              <a:spcBef>
                <a:spcPts val="1200"/>
              </a:spcBef>
              <a:buFont typeface="Arial" charset="0"/>
              <a:buNone/>
              <a:tabLst>
                <a:tab pos="7000875" algn="l"/>
                <a:tab pos="10590213" algn="l"/>
                <a:tab pos="10672763" algn="l"/>
              </a:tabLst>
            </a:pPr>
            <a:endParaRPr lang="tr-TR" altLang="tr-TR" sz="2400">
              <a:solidFill>
                <a:srgbClr val="000000"/>
              </a:solidFill>
              <a:latin typeface="Cambria" pitchFamily="18" charset="0"/>
            </a:endParaRPr>
          </a:p>
        </p:txBody>
      </p:sp>
      <p:sp>
        <p:nvSpPr>
          <p:cNvPr id="4" name="İçerik Yer Tutucusu 1"/>
          <p:cNvSpPr txBox="1">
            <a:spLocks/>
          </p:cNvSpPr>
          <p:nvPr/>
        </p:nvSpPr>
        <p:spPr bwMode="auto">
          <a:xfrm>
            <a:off x="407193" y="1585912"/>
            <a:ext cx="8415338" cy="5129235"/>
          </a:xfrm>
          <a:prstGeom prst="rect">
            <a:avLst/>
          </a:prstGeom>
          <a:noFill/>
          <a:ln>
            <a:noFill/>
          </a:ln>
          <a:extLst/>
        </p:spPr>
        <p:txBody>
          <a:bodyPr/>
          <a:lstStyle>
            <a:lvl1pPr marL="342900" indent="-342900" algn="l" rtl="0" eaLnBrk="0" fontAlgn="base" hangingPunct="0">
              <a:spcBef>
                <a:spcPct val="20000"/>
              </a:spcBef>
              <a:spcAft>
                <a:spcPct val="0"/>
              </a:spcAft>
              <a:buChar char="•"/>
              <a:defRPr sz="3200">
                <a:solidFill>
                  <a:schemeClr val="tx1"/>
                </a:solidFill>
                <a:latin typeface="Cambria"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mbria" pitchFamily="18" charset="0"/>
                <a:cs typeface="+mn-cs"/>
              </a:defRPr>
            </a:lvl2pPr>
            <a:lvl3pPr marL="1143000" indent="-228600" algn="l" rtl="0" eaLnBrk="0" fontAlgn="base" hangingPunct="0">
              <a:spcBef>
                <a:spcPct val="20000"/>
              </a:spcBef>
              <a:spcAft>
                <a:spcPct val="0"/>
              </a:spcAft>
              <a:buChar char="•"/>
              <a:defRPr sz="2400">
                <a:solidFill>
                  <a:schemeClr val="tx1"/>
                </a:solidFill>
                <a:latin typeface="Cambria" pitchFamily="18" charset="0"/>
                <a:cs typeface="+mn-cs"/>
              </a:defRPr>
            </a:lvl3pPr>
            <a:lvl4pPr marL="1600200" indent="-228600" algn="l" rtl="0" eaLnBrk="0" fontAlgn="base" hangingPunct="0">
              <a:spcBef>
                <a:spcPct val="20000"/>
              </a:spcBef>
              <a:spcAft>
                <a:spcPct val="0"/>
              </a:spcAft>
              <a:buChar char="–"/>
              <a:defRPr sz="2000">
                <a:solidFill>
                  <a:schemeClr val="tx1"/>
                </a:solidFill>
                <a:latin typeface="Cambria"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Cambria" pitchFamily="18"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nSpc>
                <a:spcPct val="150000"/>
              </a:lnSpc>
              <a:defRPr/>
            </a:pPr>
            <a:r>
              <a:rPr lang="tr-TR" altLang="tr-TR" sz="2000" b="1" kern="0" dirty="0">
                <a:solidFill>
                  <a:srgbClr val="000000"/>
                </a:solidFill>
                <a:cs typeface="Arial"/>
              </a:rPr>
              <a:t>Mesleki ve teknik Anadolu liselerinde</a:t>
            </a:r>
          </a:p>
          <a:p>
            <a:pPr lvl="1">
              <a:lnSpc>
                <a:spcPct val="150000"/>
              </a:lnSpc>
              <a:defRPr/>
            </a:pPr>
            <a:r>
              <a:rPr lang="tr-TR" altLang="tr-TR" sz="1600" kern="0" dirty="0">
                <a:solidFill>
                  <a:srgbClr val="000000"/>
                </a:solidFill>
                <a:cs typeface="Arial"/>
              </a:rPr>
              <a:t>Ülkemiz genelinde54 alanda ve bu alanlar altındaki 206 dalda öğretim programı uygulanmaktadır</a:t>
            </a:r>
            <a:r>
              <a:rPr lang="tr-TR" altLang="tr-TR" sz="2000" kern="0" dirty="0">
                <a:solidFill>
                  <a:srgbClr val="000000"/>
                </a:solidFill>
                <a:cs typeface="Arial"/>
              </a:rPr>
              <a:t>. </a:t>
            </a:r>
          </a:p>
        </p:txBody>
      </p:sp>
      <p:pic>
        <p:nvPicPr>
          <p:cNvPr id="5" name="Picture 8" descr="F:\KALACAK RESİMLER\mesleki-4.jpg"/>
          <p:cNvPicPr>
            <a:picLocks noChangeAspect="1" noChangeArrowheads="1"/>
          </p:cNvPicPr>
          <p:nvPr/>
        </p:nvPicPr>
        <p:blipFill>
          <a:blip r:embed="rId3"/>
          <a:srcRect/>
          <a:stretch>
            <a:fillRect/>
          </a:stretch>
        </p:blipFill>
        <p:spPr bwMode="auto">
          <a:xfrm>
            <a:off x="714348" y="2928934"/>
            <a:ext cx="2428892" cy="1857388"/>
          </a:xfrm>
          <a:prstGeom prst="rect">
            <a:avLst/>
          </a:prstGeom>
          <a:ln>
            <a:noFill/>
          </a:ln>
          <a:effectLst>
            <a:outerShdw blurRad="292100" dist="139700" dir="2700000" algn="tl" rotWithShape="0">
              <a:srgbClr val="333333">
                <a:alpha val="65000"/>
              </a:srgbClr>
            </a:outerShdw>
          </a:effectLst>
          <a:extLst/>
        </p:spPr>
      </p:pic>
      <p:pic>
        <p:nvPicPr>
          <p:cNvPr id="6" name="Picture 9" descr="F:\KALACAK RESİMLER\ev-68.jpg"/>
          <p:cNvPicPr>
            <a:picLocks noChangeAspect="1" noChangeArrowheads="1"/>
          </p:cNvPicPr>
          <p:nvPr/>
        </p:nvPicPr>
        <p:blipFill>
          <a:blip r:embed="rId4"/>
          <a:srcRect/>
          <a:stretch>
            <a:fillRect/>
          </a:stretch>
        </p:blipFill>
        <p:spPr bwMode="auto">
          <a:xfrm>
            <a:off x="3714744" y="2928934"/>
            <a:ext cx="2415796" cy="1857388"/>
          </a:xfrm>
          <a:prstGeom prst="rect">
            <a:avLst/>
          </a:prstGeom>
          <a:noFill/>
          <a:ln>
            <a:noFill/>
          </a:ln>
          <a:effectLst>
            <a:outerShdw blurRad="292100" dist="139700" dir="2700000" algn="tl" rotWithShape="0">
              <a:srgbClr val="333333">
                <a:alpha val="64999"/>
              </a:srgbClr>
            </a:outerShdw>
          </a:effectLst>
          <a:extLst/>
        </p:spPr>
      </p:pic>
      <p:sp>
        <p:nvSpPr>
          <p:cNvPr id="13319" name="Metin kutusu 1"/>
          <p:cNvSpPr txBox="1">
            <a:spLocks noChangeArrowheads="1"/>
          </p:cNvSpPr>
          <p:nvPr/>
        </p:nvSpPr>
        <p:spPr bwMode="auto">
          <a:xfrm>
            <a:off x="642910" y="4857760"/>
            <a:ext cx="7890272" cy="2246769"/>
          </a:xfrm>
          <a:prstGeom prst="rect">
            <a:avLst/>
          </a:prstGeom>
          <a:noFill/>
          <a:ln w="9525">
            <a:noFill/>
            <a:miter lim="800000"/>
            <a:headEnd/>
            <a:tailEnd/>
          </a:ln>
        </p:spPr>
        <p:txBody>
          <a:bodyPr wrap="square">
            <a:spAutoFit/>
          </a:bodyPr>
          <a:lstStyle/>
          <a:p>
            <a:r>
              <a:rPr lang="tr-TR" altLang="tr-TR" sz="1600" dirty="0">
                <a:solidFill>
                  <a:schemeClr val="bg1"/>
                </a:solidFill>
                <a:latin typeface="Cambria" pitchFamily="18" charset="0"/>
              </a:rPr>
              <a:t>İLİMİZDE       33   ALANDA      90   DALDA MESLEKİ VE TEKNİK EĞİTİM PROGRAMLARI UYGULANMAKTADIR.</a:t>
            </a:r>
          </a:p>
          <a:p>
            <a:r>
              <a:rPr lang="tr-TR" altLang="tr-TR" dirty="0">
                <a:solidFill>
                  <a:schemeClr val="bg1"/>
                </a:solidFill>
                <a:latin typeface="Cambria" pitchFamily="18" charset="0"/>
              </a:rPr>
              <a:t>Mesleki teknik okul ve kurumlarımız eğitim öğretim yapılan alan ve dallar </a:t>
            </a:r>
            <a:r>
              <a:rPr lang="tr-TR" altLang="tr-TR" dirty="0" err="1">
                <a:solidFill>
                  <a:schemeClr val="bg1"/>
                </a:solidFill>
                <a:latin typeface="Cambria" pitchFamily="18" charset="0"/>
              </a:rPr>
              <a:t>hakında</a:t>
            </a:r>
            <a:r>
              <a:rPr lang="tr-TR" altLang="tr-TR" dirty="0">
                <a:solidFill>
                  <a:schemeClr val="bg1"/>
                </a:solidFill>
                <a:latin typeface="Cambria" pitchFamily="18" charset="0"/>
              </a:rPr>
              <a:t> işte ERBAP Projesi kapsamında hazırlanan </a:t>
            </a:r>
            <a:r>
              <a:rPr lang="tr-TR" altLang="tr-TR" dirty="0" err="1">
                <a:solidFill>
                  <a:schemeClr val="bg1"/>
                </a:solidFill>
                <a:latin typeface="Cambria" pitchFamily="18" charset="0"/>
              </a:rPr>
              <a:t>sakarya</a:t>
            </a:r>
            <a:r>
              <a:rPr lang="tr-TR" altLang="tr-TR" dirty="0">
                <a:solidFill>
                  <a:schemeClr val="bg1"/>
                </a:solidFill>
                <a:latin typeface="Cambria" pitchFamily="18" charset="0"/>
              </a:rPr>
              <a:t> mesleki ve teknik eğitim </a:t>
            </a:r>
            <a:r>
              <a:rPr lang="tr-TR" altLang="tr-TR" dirty="0" err="1">
                <a:solidFill>
                  <a:schemeClr val="bg1"/>
                </a:solidFill>
                <a:latin typeface="Cambria" pitchFamily="18" charset="0"/>
              </a:rPr>
              <a:t>portalından</a:t>
            </a:r>
            <a:r>
              <a:rPr lang="tr-TR" altLang="tr-TR" dirty="0">
                <a:solidFill>
                  <a:schemeClr val="bg1"/>
                </a:solidFill>
                <a:latin typeface="Cambria" pitchFamily="18" charset="0"/>
              </a:rPr>
              <a:t> kapsamlı bilgiye sizler ve öğrencileriniz </a:t>
            </a:r>
            <a:r>
              <a:rPr lang="tr-TR" altLang="tr-TR" dirty="0" err="1">
                <a:solidFill>
                  <a:schemeClr val="bg1"/>
                </a:solidFill>
                <a:latin typeface="Cambria" pitchFamily="18" charset="0"/>
              </a:rPr>
              <a:t>ulasabilirsiniz</a:t>
            </a:r>
            <a:r>
              <a:rPr lang="tr-TR" altLang="tr-TR" dirty="0">
                <a:solidFill>
                  <a:schemeClr val="bg1"/>
                </a:solidFill>
                <a:latin typeface="Cambria" pitchFamily="18" charset="0"/>
              </a:rPr>
              <a:t>.</a:t>
            </a:r>
          </a:p>
          <a:p>
            <a:r>
              <a:rPr lang="tr-TR" altLang="tr-TR" dirty="0">
                <a:solidFill>
                  <a:schemeClr val="bg1"/>
                </a:solidFill>
                <a:latin typeface="Cambria" pitchFamily="18" charset="0"/>
              </a:rPr>
              <a:t> </a:t>
            </a:r>
            <a:r>
              <a:rPr lang="tr-TR" altLang="tr-TR" dirty="0" err="1">
                <a:solidFill>
                  <a:schemeClr val="bg1"/>
                </a:solidFill>
                <a:latin typeface="Cambria" pitchFamily="18" charset="0"/>
              </a:rPr>
              <a:t>sakaryaarge</a:t>
            </a:r>
            <a:r>
              <a:rPr lang="tr-TR" altLang="tr-TR" dirty="0">
                <a:solidFill>
                  <a:schemeClr val="bg1"/>
                </a:solidFill>
                <a:latin typeface="Cambria" pitchFamily="18" charset="0"/>
              </a:rPr>
              <a:t>.</a:t>
            </a:r>
            <a:r>
              <a:rPr lang="tr-TR" altLang="tr-TR" dirty="0" err="1">
                <a:solidFill>
                  <a:schemeClr val="bg1"/>
                </a:solidFill>
                <a:latin typeface="Cambria" pitchFamily="18" charset="0"/>
              </a:rPr>
              <a:t>meb</a:t>
            </a:r>
            <a:r>
              <a:rPr lang="tr-TR" altLang="tr-TR" dirty="0">
                <a:solidFill>
                  <a:schemeClr val="bg1"/>
                </a:solidFill>
                <a:latin typeface="Cambria" pitchFamily="18" charset="0"/>
              </a:rPr>
              <a:t>.gov.tr/web/</a:t>
            </a:r>
            <a:r>
              <a:rPr lang="tr-TR" altLang="tr-TR" dirty="0" err="1">
                <a:solidFill>
                  <a:schemeClr val="bg1"/>
                </a:solidFill>
                <a:latin typeface="Cambria" pitchFamily="18" charset="0"/>
              </a:rPr>
              <a:t>tanitim</a:t>
            </a:r>
            <a:r>
              <a:rPr lang="tr-TR" altLang="tr-TR" dirty="0">
                <a:solidFill>
                  <a:schemeClr val="bg1"/>
                </a:solidFill>
                <a:latin typeface="Cambria" pitchFamily="18" charset="0"/>
              </a:rPr>
              <a:t>(mesleki ve teknik eğitim </a:t>
            </a:r>
            <a:r>
              <a:rPr lang="tr-TR" altLang="tr-TR" dirty="0" err="1">
                <a:solidFill>
                  <a:schemeClr val="bg1"/>
                </a:solidFill>
                <a:latin typeface="Cambria" pitchFamily="18" charset="0"/>
              </a:rPr>
              <a:t>portalı</a:t>
            </a:r>
            <a:r>
              <a:rPr lang="tr-TR" altLang="tr-TR" dirty="0">
                <a:solidFill>
                  <a:schemeClr val="bg1"/>
                </a:solidFill>
                <a:latin typeface="Cambria" pitchFamily="18" charset="0"/>
              </a:rPr>
              <a:t> adresi)</a:t>
            </a:r>
          </a:p>
          <a:p>
            <a:endParaRPr lang="tr-TR" altLang="tr-TR" dirty="0">
              <a:latin typeface="Cambria" pitchFamily="18" charset="0"/>
            </a:endParaRPr>
          </a:p>
          <a:p>
            <a:endParaRPr lang="tr-TR" altLang="tr-TR" dirty="0">
              <a:latin typeface="Cambria" pitchFamily="18" charset="0"/>
            </a:endParaRPr>
          </a:p>
        </p:txBody>
      </p:sp>
      <p:pic>
        <p:nvPicPr>
          <p:cNvPr id="8" name="Picture 2" descr="C:\Users\Burhan1\Desktop\30150114_2023_vizyonu_genclik_calYYmasY_1.jpg"/>
          <p:cNvPicPr>
            <a:picLocks noChangeAspect="1" noChangeArrowheads="1"/>
          </p:cNvPicPr>
          <p:nvPr/>
        </p:nvPicPr>
        <p:blipFill>
          <a:blip r:embed="rId5" cstate="print"/>
          <a:srcRect/>
          <a:stretch>
            <a:fillRect/>
          </a:stretch>
        </p:blipFill>
        <p:spPr bwMode="auto">
          <a:xfrm>
            <a:off x="6643702" y="2928934"/>
            <a:ext cx="1982159" cy="1857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8243918" cy="1162050"/>
          </a:xfrm>
        </p:spPr>
        <p:txBody>
          <a:bodyPr/>
          <a:lstStyle/>
          <a:p>
            <a:endParaRPr lang="tr-TR" dirty="0"/>
          </a:p>
        </p:txBody>
      </p:sp>
      <p:sp>
        <p:nvSpPr>
          <p:cNvPr id="3" name="2 Metin Yer Tutucusu"/>
          <p:cNvSpPr>
            <a:spLocks noGrp="1"/>
          </p:cNvSpPr>
          <p:nvPr>
            <p:ph type="body" idx="2"/>
          </p:nvPr>
        </p:nvSpPr>
        <p:spPr>
          <a:xfrm>
            <a:off x="685800" y="1676400"/>
            <a:ext cx="4314828" cy="4572000"/>
          </a:xfrm>
        </p:spPr>
        <p:txBody>
          <a:bodyPr/>
          <a:lstStyle/>
          <a:p>
            <a:r>
              <a:rPr lang="tr-TR" sz="2000" i="1" dirty="0">
                <a:latin typeface="Arial" pitchFamily="34" charset="0"/>
                <a:cs typeface="Arial" pitchFamily="34" charset="0"/>
              </a:rPr>
              <a:t>İnsanların ihtiyaçlarını idame ettirebilmeleri için,mutlaka bir meslek sahibi olmaları gerekir.</a:t>
            </a:r>
          </a:p>
          <a:p>
            <a:endParaRPr lang="tr-TR" sz="2000" i="1" dirty="0">
              <a:latin typeface="Arial" pitchFamily="34" charset="0"/>
              <a:cs typeface="Arial" pitchFamily="34" charset="0"/>
            </a:endParaRPr>
          </a:p>
          <a:p>
            <a:r>
              <a:rPr lang="tr-TR" sz="2000" i="1" dirty="0">
                <a:latin typeface="Arial" pitchFamily="34" charset="0"/>
                <a:cs typeface="Arial" pitchFamily="34" charset="0"/>
              </a:rPr>
              <a:t>Birçok mesleğin yüksek öğrenime ötelemeden önce orta öğretim seviyesinde mesleki ve teknik ortaöğretim kurumlarında erken yaşta edinilebileceği bir gerçektir</a:t>
            </a:r>
            <a:r>
              <a:rPr lang="tr-TR" i="1" dirty="0">
                <a:latin typeface="Arial" pitchFamily="34" charset="0"/>
                <a:cs typeface="Arial" pitchFamily="34" charset="0"/>
              </a:rPr>
              <a:t>.</a:t>
            </a:r>
          </a:p>
        </p:txBody>
      </p:sp>
      <p:pic>
        <p:nvPicPr>
          <p:cNvPr id="5" name="Picture 2" descr="C:\Users\Burhan1\Desktop\30150114_2023_vizyonu_genclik_calYYmasY_1.jpg"/>
          <p:cNvPicPr>
            <a:picLocks noGrp="1" noChangeAspect="1" noChangeArrowheads="1"/>
          </p:cNvPicPr>
          <p:nvPr>
            <p:ph sz="half" idx="1"/>
          </p:nvPr>
        </p:nvPicPr>
        <p:blipFill>
          <a:blip r:embed="rId2"/>
          <a:srcRect/>
          <a:stretch>
            <a:fillRect/>
          </a:stretch>
        </p:blipFill>
        <p:spPr bwMode="auto">
          <a:xfrm>
            <a:off x="5357817" y="1643050"/>
            <a:ext cx="3554221" cy="3071834"/>
          </a:xfrm>
          <a:prstGeom prst="roundRect">
            <a:avLst>
              <a:gd name="adj" fmla="val 8594"/>
            </a:avLst>
          </a:prstGeom>
          <a:ln>
            <a:noFill/>
          </a:ln>
          <a:effectLst>
            <a:innerShdw blurRad="63500" dist="50800" dir="10800000">
              <a:schemeClr val="accent2">
                <a:lumMod val="40000"/>
                <a:lumOff val="60000"/>
                <a:alpha val="50000"/>
              </a:schemeClr>
            </a:innerShdw>
            <a:reflection blurRad="12700" stA="38000" endPos="28000" dist="5000" dir="5400000" sy="-100000" algn="bl" rotWithShape="0"/>
          </a:effectLst>
        </p:spPr>
      </p:pic>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txBox="1">
            <a:spLocks/>
          </p:cNvSpPr>
          <p:nvPr/>
        </p:nvSpPr>
        <p:spPr bwMode="auto">
          <a:xfrm>
            <a:off x="1071538" y="571480"/>
            <a:ext cx="6881813" cy="487363"/>
          </a:xfrm>
          <a:prstGeom prst="rect">
            <a:avLst/>
          </a:prstGeom>
          <a:noFill/>
          <a:ln w="9525">
            <a:noFill/>
            <a:miter lim="800000"/>
            <a:headEnd/>
            <a:tailEnd/>
          </a:ln>
        </p:spPr>
        <p:txBody>
          <a:bodyPr/>
          <a:lstStyle/>
          <a:p>
            <a:pPr algn="ctr">
              <a:lnSpc>
                <a:spcPct val="90000"/>
              </a:lnSpc>
            </a:pPr>
            <a:r>
              <a:rPr lang="tr-TR" altLang="tr-TR" sz="2400" b="1" dirty="0">
                <a:solidFill>
                  <a:schemeClr val="accent2"/>
                </a:solidFill>
                <a:latin typeface="Cambria" pitchFamily="18" charset="0"/>
              </a:rPr>
              <a:t>Mesleki ve Teknik Eğitimde Öğretim Programları</a:t>
            </a:r>
          </a:p>
        </p:txBody>
      </p:sp>
      <p:sp>
        <p:nvSpPr>
          <p:cNvPr id="13315" name="Content Placeholder 2"/>
          <p:cNvSpPr txBox="1">
            <a:spLocks/>
          </p:cNvSpPr>
          <p:nvPr/>
        </p:nvSpPr>
        <p:spPr bwMode="auto">
          <a:xfrm>
            <a:off x="407194" y="1817688"/>
            <a:ext cx="8108156" cy="4538662"/>
          </a:xfrm>
          <a:prstGeom prst="rect">
            <a:avLst/>
          </a:prstGeom>
          <a:noFill/>
          <a:ln w="9525">
            <a:noFill/>
            <a:miter lim="800000"/>
            <a:headEnd/>
            <a:tailEnd/>
          </a:ln>
        </p:spPr>
        <p:txBody>
          <a:bodyPr/>
          <a:lstStyle/>
          <a:p>
            <a:pPr algn="just">
              <a:lnSpc>
                <a:spcPct val="150000"/>
              </a:lnSpc>
              <a:spcBef>
                <a:spcPts val="1200"/>
              </a:spcBef>
              <a:buFont typeface="Arial" charset="0"/>
              <a:buNone/>
              <a:tabLst>
                <a:tab pos="7000875" algn="l"/>
                <a:tab pos="10590213" algn="l"/>
                <a:tab pos="10672763" algn="l"/>
              </a:tabLst>
            </a:pPr>
            <a:endParaRPr lang="tr-TR" altLang="tr-TR" sz="2400">
              <a:solidFill>
                <a:srgbClr val="000000"/>
              </a:solidFill>
              <a:latin typeface="Cambria" pitchFamily="18" charset="0"/>
            </a:endParaRPr>
          </a:p>
          <a:p>
            <a:pPr algn="just">
              <a:lnSpc>
                <a:spcPct val="150000"/>
              </a:lnSpc>
              <a:spcBef>
                <a:spcPts val="1200"/>
              </a:spcBef>
              <a:buFont typeface="Arial" charset="0"/>
              <a:buNone/>
              <a:tabLst>
                <a:tab pos="7000875" algn="l"/>
                <a:tab pos="10590213" algn="l"/>
                <a:tab pos="10672763" algn="l"/>
              </a:tabLst>
            </a:pPr>
            <a:endParaRPr lang="tr-TR" altLang="tr-TR" sz="2400">
              <a:solidFill>
                <a:srgbClr val="000000"/>
              </a:solidFill>
              <a:latin typeface="Cambria" pitchFamily="18" charset="0"/>
            </a:endParaRPr>
          </a:p>
        </p:txBody>
      </p:sp>
      <p:sp>
        <p:nvSpPr>
          <p:cNvPr id="4" name="İçerik Yer Tutucusu 1"/>
          <p:cNvSpPr txBox="1">
            <a:spLocks/>
          </p:cNvSpPr>
          <p:nvPr/>
        </p:nvSpPr>
        <p:spPr bwMode="auto">
          <a:xfrm>
            <a:off x="428596" y="1357298"/>
            <a:ext cx="8415338" cy="5129235"/>
          </a:xfrm>
          <a:prstGeom prst="rect">
            <a:avLst/>
          </a:prstGeom>
          <a:noFill/>
          <a:ln>
            <a:noFill/>
          </a:ln>
          <a:extLst/>
        </p:spPr>
        <p:txBody>
          <a:bodyPr/>
          <a:lstStyle>
            <a:lvl1pPr marL="342900" indent="-342900" algn="l" rtl="0" eaLnBrk="0" fontAlgn="base" hangingPunct="0">
              <a:spcBef>
                <a:spcPct val="20000"/>
              </a:spcBef>
              <a:spcAft>
                <a:spcPct val="0"/>
              </a:spcAft>
              <a:buChar char="•"/>
              <a:defRPr sz="3200">
                <a:solidFill>
                  <a:schemeClr val="tx1"/>
                </a:solidFill>
                <a:latin typeface="Cambria"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mbria" pitchFamily="18" charset="0"/>
                <a:cs typeface="+mn-cs"/>
              </a:defRPr>
            </a:lvl2pPr>
            <a:lvl3pPr marL="1143000" indent="-228600" algn="l" rtl="0" eaLnBrk="0" fontAlgn="base" hangingPunct="0">
              <a:spcBef>
                <a:spcPct val="20000"/>
              </a:spcBef>
              <a:spcAft>
                <a:spcPct val="0"/>
              </a:spcAft>
              <a:buChar char="•"/>
              <a:defRPr sz="2400">
                <a:solidFill>
                  <a:schemeClr val="tx1"/>
                </a:solidFill>
                <a:latin typeface="Cambria" pitchFamily="18" charset="0"/>
                <a:cs typeface="+mn-cs"/>
              </a:defRPr>
            </a:lvl3pPr>
            <a:lvl4pPr marL="1600200" indent="-228600" algn="l" rtl="0" eaLnBrk="0" fontAlgn="base" hangingPunct="0">
              <a:spcBef>
                <a:spcPct val="20000"/>
              </a:spcBef>
              <a:spcAft>
                <a:spcPct val="0"/>
              </a:spcAft>
              <a:buChar char="–"/>
              <a:defRPr sz="2000">
                <a:solidFill>
                  <a:schemeClr val="tx1"/>
                </a:solidFill>
                <a:latin typeface="Cambria"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Cambria" pitchFamily="18"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nSpc>
                <a:spcPct val="150000"/>
              </a:lnSpc>
              <a:defRPr/>
            </a:pPr>
            <a:r>
              <a:rPr lang="tr-TR" altLang="tr-TR" sz="2000" b="1" kern="0" dirty="0">
                <a:solidFill>
                  <a:srgbClr val="000000"/>
                </a:solidFill>
                <a:cs typeface="Arial"/>
              </a:rPr>
              <a:t>Mesleki ve teknik Anadolu liselerinde yıllara göre öğrenci sayısı oranları:</a:t>
            </a:r>
          </a:p>
          <a:p>
            <a:pPr>
              <a:lnSpc>
                <a:spcPct val="150000"/>
              </a:lnSpc>
              <a:buNone/>
              <a:defRPr/>
            </a:pPr>
            <a:r>
              <a:rPr lang="tr-TR" altLang="tr-TR" sz="2000" b="1" kern="0" dirty="0">
                <a:solidFill>
                  <a:srgbClr val="000000"/>
                </a:solidFill>
                <a:cs typeface="Arial"/>
              </a:rPr>
              <a:t>2016-2017 :  % 38,3</a:t>
            </a:r>
          </a:p>
          <a:p>
            <a:pPr>
              <a:lnSpc>
                <a:spcPct val="150000"/>
              </a:lnSpc>
              <a:buNone/>
              <a:defRPr/>
            </a:pPr>
            <a:r>
              <a:rPr lang="tr-TR" altLang="tr-TR" sz="2000" b="1" kern="0" dirty="0">
                <a:solidFill>
                  <a:srgbClr val="000000"/>
                </a:solidFill>
                <a:cs typeface="Arial"/>
              </a:rPr>
              <a:t>2017-2018 : % 40,13</a:t>
            </a:r>
          </a:p>
          <a:p>
            <a:pPr>
              <a:lnSpc>
                <a:spcPct val="150000"/>
              </a:lnSpc>
              <a:buNone/>
              <a:defRPr/>
            </a:pPr>
            <a:r>
              <a:rPr lang="tr-TR" altLang="tr-TR" sz="2000" b="1" kern="0" dirty="0">
                <a:solidFill>
                  <a:srgbClr val="000000"/>
                </a:solidFill>
                <a:cs typeface="Arial"/>
              </a:rPr>
              <a:t>2018 – 2019 : % 34,86</a:t>
            </a:r>
          </a:p>
          <a:p>
            <a:pPr>
              <a:lnSpc>
                <a:spcPct val="150000"/>
              </a:lnSpc>
              <a:buNone/>
              <a:defRPr/>
            </a:pPr>
            <a:r>
              <a:rPr lang="tr-TR" altLang="tr-TR" sz="2000" b="1" kern="0" dirty="0">
                <a:solidFill>
                  <a:srgbClr val="000000"/>
                </a:solidFill>
                <a:cs typeface="Arial"/>
              </a:rPr>
              <a:t>Türkiye genelinde : 2018 – 2019 : % 33,01</a:t>
            </a:r>
          </a:p>
          <a:p>
            <a:pPr>
              <a:lnSpc>
                <a:spcPct val="150000"/>
              </a:lnSpc>
              <a:buNone/>
              <a:defRPr/>
            </a:pPr>
            <a:endParaRPr lang="tr-TR" altLang="tr-TR" sz="2000" b="1" kern="0" dirty="0">
              <a:solidFill>
                <a:srgbClr val="000000"/>
              </a:solidFill>
              <a:cs typeface="Arial"/>
            </a:endParaRPr>
          </a:p>
        </p:txBody>
      </p:sp>
      <p:pic>
        <p:nvPicPr>
          <p:cNvPr id="5" name="Picture 8" descr="F:\KALACAK RESİMLER\mesleki-4.jpg"/>
          <p:cNvPicPr>
            <a:picLocks noChangeAspect="1" noChangeArrowheads="1"/>
          </p:cNvPicPr>
          <p:nvPr/>
        </p:nvPicPr>
        <p:blipFill>
          <a:blip r:embed="rId3"/>
          <a:srcRect/>
          <a:stretch>
            <a:fillRect/>
          </a:stretch>
        </p:blipFill>
        <p:spPr bwMode="auto">
          <a:xfrm>
            <a:off x="500034" y="4786322"/>
            <a:ext cx="2428892" cy="1857388"/>
          </a:xfrm>
          <a:prstGeom prst="rect">
            <a:avLst/>
          </a:prstGeom>
          <a:ln>
            <a:noFill/>
          </a:ln>
          <a:effectLst>
            <a:outerShdw blurRad="292100" dist="139700" dir="2700000" algn="tl" rotWithShape="0">
              <a:srgbClr val="333333">
                <a:alpha val="65000"/>
              </a:srgbClr>
            </a:outerShdw>
          </a:effectLst>
          <a:extLst/>
        </p:spPr>
      </p:pic>
      <p:pic>
        <p:nvPicPr>
          <p:cNvPr id="6" name="Picture 9" descr="F:\KALACAK RESİMLER\ev-68.jpg"/>
          <p:cNvPicPr>
            <a:picLocks noChangeAspect="1" noChangeArrowheads="1"/>
          </p:cNvPicPr>
          <p:nvPr/>
        </p:nvPicPr>
        <p:blipFill>
          <a:blip r:embed="rId4"/>
          <a:srcRect/>
          <a:stretch>
            <a:fillRect/>
          </a:stretch>
        </p:blipFill>
        <p:spPr bwMode="auto">
          <a:xfrm>
            <a:off x="3714744" y="4714884"/>
            <a:ext cx="2415796" cy="1857388"/>
          </a:xfrm>
          <a:prstGeom prst="rect">
            <a:avLst/>
          </a:prstGeom>
          <a:noFill/>
          <a:ln>
            <a:noFill/>
          </a:ln>
          <a:effectLst>
            <a:outerShdw blurRad="292100" dist="139700" dir="2700000" algn="tl" rotWithShape="0">
              <a:srgbClr val="333333">
                <a:alpha val="64999"/>
              </a:srgbClr>
            </a:outerShdw>
          </a:effectLst>
          <a:extLst/>
        </p:spPr>
      </p:pic>
      <p:sp>
        <p:nvSpPr>
          <p:cNvPr id="13319" name="Metin kutusu 1"/>
          <p:cNvSpPr txBox="1">
            <a:spLocks noChangeArrowheads="1"/>
          </p:cNvSpPr>
          <p:nvPr/>
        </p:nvSpPr>
        <p:spPr bwMode="auto">
          <a:xfrm>
            <a:off x="428596" y="2143116"/>
            <a:ext cx="7890272" cy="646331"/>
          </a:xfrm>
          <a:prstGeom prst="rect">
            <a:avLst/>
          </a:prstGeom>
          <a:noFill/>
          <a:ln w="9525">
            <a:noFill/>
            <a:miter lim="800000"/>
            <a:headEnd/>
            <a:tailEnd/>
          </a:ln>
        </p:spPr>
        <p:txBody>
          <a:bodyPr wrap="square">
            <a:spAutoFit/>
          </a:bodyPr>
          <a:lstStyle/>
          <a:p>
            <a:endParaRPr lang="tr-TR" altLang="tr-TR" dirty="0">
              <a:latin typeface="Cambria" pitchFamily="18" charset="0"/>
            </a:endParaRPr>
          </a:p>
          <a:p>
            <a:endParaRPr lang="tr-TR" altLang="tr-TR" dirty="0">
              <a:latin typeface="Cambria" pitchFamily="18" charset="0"/>
            </a:endParaRPr>
          </a:p>
        </p:txBody>
      </p:sp>
      <p:pic>
        <p:nvPicPr>
          <p:cNvPr id="8" name="Picture 2" descr="C:\Users\Burhan1\Desktop\30150114_2023_vizyonu_genclik_calYYmasY_1.jpg"/>
          <p:cNvPicPr>
            <a:picLocks noChangeAspect="1" noChangeArrowheads="1"/>
          </p:cNvPicPr>
          <p:nvPr/>
        </p:nvPicPr>
        <p:blipFill>
          <a:blip r:embed="rId5" cstate="print"/>
          <a:srcRect/>
          <a:stretch>
            <a:fillRect/>
          </a:stretch>
        </p:blipFill>
        <p:spPr bwMode="auto">
          <a:xfrm>
            <a:off x="6786578" y="4714884"/>
            <a:ext cx="1982159" cy="1857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txBox="1">
            <a:spLocks/>
          </p:cNvSpPr>
          <p:nvPr/>
        </p:nvSpPr>
        <p:spPr bwMode="auto">
          <a:xfrm>
            <a:off x="1000100" y="857232"/>
            <a:ext cx="6881813" cy="488950"/>
          </a:xfrm>
          <a:prstGeom prst="rect">
            <a:avLst/>
          </a:prstGeom>
          <a:noFill/>
          <a:ln w="9525">
            <a:noFill/>
            <a:miter lim="800000"/>
            <a:headEnd/>
            <a:tailEnd/>
          </a:ln>
        </p:spPr>
        <p:txBody>
          <a:bodyPr/>
          <a:lstStyle/>
          <a:p>
            <a:pPr algn="ctr">
              <a:lnSpc>
                <a:spcPct val="90000"/>
              </a:lnSpc>
            </a:pPr>
            <a:r>
              <a:rPr lang="tr-TR" altLang="tr-TR" sz="2400" b="1" dirty="0">
                <a:solidFill>
                  <a:schemeClr val="accent2"/>
                </a:solidFill>
                <a:latin typeface="Cambria" pitchFamily="18" charset="0"/>
              </a:rPr>
              <a:t>Mesleki ve Teknik Eğitimde Öğretim Programları</a:t>
            </a:r>
          </a:p>
        </p:txBody>
      </p:sp>
      <p:sp>
        <p:nvSpPr>
          <p:cNvPr id="14339" name="Content Placeholder 2"/>
          <p:cNvSpPr txBox="1">
            <a:spLocks/>
          </p:cNvSpPr>
          <p:nvPr/>
        </p:nvSpPr>
        <p:spPr bwMode="auto">
          <a:xfrm>
            <a:off x="407194" y="1817688"/>
            <a:ext cx="8108156" cy="5040312"/>
          </a:xfrm>
          <a:prstGeom prst="rect">
            <a:avLst/>
          </a:prstGeom>
          <a:noFill/>
          <a:ln w="9525">
            <a:noFill/>
            <a:miter lim="800000"/>
            <a:headEnd/>
            <a:tailEnd/>
          </a:ln>
        </p:spPr>
        <p:txBody>
          <a:bodyPr/>
          <a:lstStyle/>
          <a:p>
            <a:pPr algn="just">
              <a:lnSpc>
                <a:spcPct val="150000"/>
              </a:lnSpc>
              <a:spcBef>
                <a:spcPts val="1200"/>
              </a:spcBef>
              <a:buFont typeface="Arial" charset="0"/>
              <a:buNone/>
              <a:tabLst>
                <a:tab pos="7000875" algn="l"/>
                <a:tab pos="10590213" algn="l"/>
                <a:tab pos="10672763" algn="l"/>
              </a:tabLst>
            </a:pPr>
            <a:endParaRPr lang="tr-TR" altLang="tr-TR" sz="2400">
              <a:solidFill>
                <a:srgbClr val="000000"/>
              </a:solidFill>
              <a:latin typeface="Cambria" pitchFamily="18" charset="0"/>
            </a:endParaRPr>
          </a:p>
          <a:p>
            <a:pPr algn="just">
              <a:lnSpc>
                <a:spcPct val="150000"/>
              </a:lnSpc>
              <a:spcBef>
                <a:spcPts val="1200"/>
              </a:spcBef>
              <a:buFont typeface="Arial" charset="0"/>
              <a:buNone/>
              <a:tabLst>
                <a:tab pos="7000875" algn="l"/>
                <a:tab pos="10590213" algn="l"/>
                <a:tab pos="10672763" algn="l"/>
              </a:tabLst>
            </a:pPr>
            <a:endParaRPr lang="tr-TR" altLang="tr-TR" sz="2400">
              <a:solidFill>
                <a:srgbClr val="000000"/>
              </a:solidFill>
              <a:latin typeface="Cambria" pitchFamily="18" charset="0"/>
            </a:endParaRPr>
          </a:p>
        </p:txBody>
      </p:sp>
      <p:sp>
        <p:nvSpPr>
          <p:cNvPr id="4" name="İçerik Yer Tutucusu 1"/>
          <p:cNvSpPr txBox="1">
            <a:spLocks/>
          </p:cNvSpPr>
          <p:nvPr/>
        </p:nvSpPr>
        <p:spPr bwMode="auto">
          <a:xfrm>
            <a:off x="407193" y="1585913"/>
            <a:ext cx="8415338" cy="5002212"/>
          </a:xfrm>
          <a:prstGeom prst="rect">
            <a:avLst/>
          </a:prstGeom>
          <a:noFill/>
          <a:ln>
            <a:noFill/>
          </a:ln>
          <a:extLst/>
        </p:spPr>
        <p:txBody>
          <a:bodyPr/>
          <a:lstStyle>
            <a:lvl1pPr marL="342900" indent="-342900" algn="l" rtl="0" eaLnBrk="0" fontAlgn="base" hangingPunct="0">
              <a:spcBef>
                <a:spcPct val="20000"/>
              </a:spcBef>
              <a:spcAft>
                <a:spcPct val="0"/>
              </a:spcAft>
              <a:buChar char="•"/>
              <a:defRPr sz="3200">
                <a:solidFill>
                  <a:schemeClr val="tx1"/>
                </a:solidFill>
                <a:latin typeface="Cambria"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mbria" pitchFamily="18" charset="0"/>
                <a:cs typeface="+mn-cs"/>
              </a:defRPr>
            </a:lvl2pPr>
            <a:lvl3pPr marL="1143000" indent="-228600" algn="l" rtl="0" eaLnBrk="0" fontAlgn="base" hangingPunct="0">
              <a:spcBef>
                <a:spcPct val="20000"/>
              </a:spcBef>
              <a:spcAft>
                <a:spcPct val="0"/>
              </a:spcAft>
              <a:buChar char="•"/>
              <a:defRPr sz="2400">
                <a:solidFill>
                  <a:schemeClr val="tx1"/>
                </a:solidFill>
                <a:latin typeface="Cambria" pitchFamily="18" charset="0"/>
                <a:cs typeface="+mn-cs"/>
              </a:defRPr>
            </a:lvl3pPr>
            <a:lvl4pPr marL="1600200" indent="-228600" algn="l" rtl="0" eaLnBrk="0" fontAlgn="base" hangingPunct="0">
              <a:spcBef>
                <a:spcPct val="20000"/>
              </a:spcBef>
              <a:spcAft>
                <a:spcPct val="0"/>
              </a:spcAft>
              <a:buChar char="–"/>
              <a:defRPr sz="2000">
                <a:solidFill>
                  <a:schemeClr val="tx1"/>
                </a:solidFill>
                <a:latin typeface="Cambria"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Cambria" pitchFamily="18"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nSpc>
                <a:spcPct val="150000"/>
              </a:lnSpc>
              <a:defRPr/>
            </a:pPr>
            <a:r>
              <a:rPr lang="tr-TR" altLang="tr-TR" sz="2000" b="1" kern="0" dirty="0">
                <a:solidFill>
                  <a:srgbClr val="000000"/>
                </a:solidFill>
                <a:cs typeface="Arial"/>
              </a:rPr>
              <a:t>Mesleki eğitim merkezlerinde</a:t>
            </a:r>
          </a:p>
          <a:p>
            <a:r>
              <a:rPr lang="tr-TR" altLang="tr-TR" sz="2000" kern="0" dirty="0">
                <a:solidFill>
                  <a:srgbClr val="000000"/>
                </a:solidFill>
                <a:cs typeface="Arial"/>
              </a:rPr>
              <a:t>Ülkemiz genelinde 27 alanda ve bu alanlar altındaki 140 dalda öğretim programı uygulanmaktadır.</a:t>
            </a:r>
            <a:r>
              <a:rPr lang="tr-TR" altLang="tr-TR" dirty="0"/>
              <a:t> </a:t>
            </a:r>
            <a:r>
              <a:rPr lang="tr-TR" altLang="tr-TR" sz="1800" dirty="0">
                <a:solidFill>
                  <a:schemeClr val="bg1"/>
                </a:solidFill>
              </a:rPr>
              <a:t>İlimizdeki Mesleki  eğitim programı uygulayan okul ve kurumlarımız da eğitim öğretim yapılan alan ve dallar hakkında işte ERBAP Projesi kapsamında hazırlanan </a:t>
            </a:r>
            <a:r>
              <a:rPr lang="tr-TR" altLang="tr-TR" sz="1800" dirty="0" err="1">
                <a:solidFill>
                  <a:schemeClr val="bg1"/>
                </a:solidFill>
              </a:rPr>
              <a:t>sakarya</a:t>
            </a:r>
            <a:r>
              <a:rPr lang="tr-TR" altLang="tr-TR" sz="1800" dirty="0">
                <a:solidFill>
                  <a:schemeClr val="bg1"/>
                </a:solidFill>
              </a:rPr>
              <a:t> mesleki ve teknik eğitim </a:t>
            </a:r>
            <a:r>
              <a:rPr lang="tr-TR" altLang="tr-TR" sz="1800" dirty="0" err="1">
                <a:solidFill>
                  <a:schemeClr val="bg1"/>
                </a:solidFill>
              </a:rPr>
              <a:t>portalından</a:t>
            </a:r>
            <a:r>
              <a:rPr lang="tr-TR" altLang="tr-TR" sz="1800" dirty="0">
                <a:solidFill>
                  <a:schemeClr val="bg1"/>
                </a:solidFill>
              </a:rPr>
              <a:t> kapsamlı bilgiye sizler ve öğrencileriniz </a:t>
            </a:r>
            <a:r>
              <a:rPr lang="tr-TR" altLang="tr-TR" sz="1800" dirty="0" err="1">
                <a:solidFill>
                  <a:schemeClr val="bg1"/>
                </a:solidFill>
              </a:rPr>
              <a:t>ulasabilirsiniz</a:t>
            </a:r>
            <a:r>
              <a:rPr lang="tr-TR" altLang="tr-TR" sz="1800" dirty="0">
                <a:solidFill>
                  <a:schemeClr val="bg1"/>
                </a:solidFill>
              </a:rPr>
              <a:t>.</a:t>
            </a:r>
          </a:p>
          <a:p>
            <a:r>
              <a:rPr lang="tr-TR" altLang="tr-TR" sz="1800" dirty="0">
                <a:solidFill>
                  <a:schemeClr val="bg1"/>
                </a:solidFill>
              </a:rPr>
              <a:t> </a:t>
            </a:r>
            <a:r>
              <a:rPr lang="tr-TR" altLang="tr-TR" sz="1800" dirty="0" err="1">
                <a:solidFill>
                  <a:schemeClr val="bg1"/>
                </a:solidFill>
              </a:rPr>
              <a:t>sakaryaarge</a:t>
            </a:r>
            <a:r>
              <a:rPr lang="tr-TR" altLang="tr-TR" sz="1800" dirty="0">
                <a:solidFill>
                  <a:schemeClr val="bg1"/>
                </a:solidFill>
              </a:rPr>
              <a:t>.</a:t>
            </a:r>
            <a:r>
              <a:rPr lang="tr-TR" altLang="tr-TR" sz="1800" dirty="0" err="1">
                <a:solidFill>
                  <a:schemeClr val="bg1"/>
                </a:solidFill>
              </a:rPr>
              <a:t>meb</a:t>
            </a:r>
            <a:r>
              <a:rPr lang="tr-TR" altLang="tr-TR" sz="1800" dirty="0">
                <a:solidFill>
                  <a:schemeClr val="bg1"/>
                </a:solidFill>
              </a:rPr>
              <a:t>.gov.tr/web/</a:t>
            </a:r>
            <a:r>
              <a:rPr lang="tr-TR" altLang="tr-TR" sz="1800" dirty="0" err="1">
                <a:solidFill>
                  <a:schemeClr val="bg1"/>
                </a:solidFill>
              </a:rPr>
              <a:t>tanitim</a:t>
            </a:r>
            <a:r>
              <a:rPr lang="tr-TR" altLang="tr-TR" sz="1800" dirty="0">
                <a:solidFill>
                  <a:schemeClr val="bg1"/>
                </a:solidFill>
              </a:rPr>
              <a:t>(mesleki ve teknik eğitim </a:t>
            </a:r>
            <a:r>
              <a:rPr lang="tr-TR" altLang="tr-TR" sz="1800" dirty="0" err="1">
                <a:solidFill>
                  <a:schemeClr val="bg1"/>
                </a:solidFill>
              </a:rPr>
              <a:t>portalı</a:t>
            </a:r>
            <a:r>
              <a:rPr lang="tr-TR" altLang="tr-TR" sz="1800" dirty="0">
                <a:solidFill>
                  <a:schemeClr val="bg1"/>
                </a:solidFill>
              </a:rPr>
              <a:t> adresi)</a:t>
            </a:r>
          </a:p>
          <a:p>
            <a:pPr lvl="1">
              <a:lnSpc>
                <a:spcPct val="150000"/>
              </a:lnSpc>
              <a:defRPr/>
            </a:pPr>
            <a:endParaRPr lang="tr-TR" altLang="tr-TR" sz="2000" kern="0" dirty="0">
              <a:solidFill>
                <a:srgbClr val="000000"/>
              </a:solidFill>
              <a:cs typeface="Arial"/>
            </a:endParaRPr>
          </a:p>
        </p:txBody>
      </p:sp>
      <p:pic>
        <p:nvPicPr>
          <p:cNvPr id="9" name="Picture 15" descr="F:\KALACAK RESİMLER\mesleki-105.jpg"/>
          <p:cNvPicPr>
            <a:picLocks noChangeAspect="1" noChangeArrowheads="1"/>
          </p:cNvPicPr>
          <p:nvPr/>
        </p:nvPicPr>
        <p:blipFill>
          <a:blip r:embed="rId3"/>
          <a:srcRect/>
          <a:stretch>
            <a:fillRect/>
          </a:stretch>
        </p:blipFill>
        <p:spPr bwMode="auto">
          <a:xfrm>
            <a:off x="928662" y="4286256"/>
            <a:ext cx="2437209" cy="2166937"/>
          </a:xfrm>
          <a:prstGeom prst="rect">
            <a:avLst/>
          </a:prstGeom>
          <a:ln>
            <a:noFill/>
          </a:ln>
          <a:effectLst>
            <a:outerShdw blurRad="292100" dist="139700" dir="2700000" algn="tl" rotWithShape="0">
              <a:srgbClr val="333333">
                <a:alpha val="65000"/>
              </a:srgbClr>
            </a:outerShdw>
          </a:effectLst>
          <a:extLst/>
        </p:spPr>
      </p:pic>
      <p:pic>
        <p:nvPicPr>
          <p:cNvPr id="10" name="Picture 16" descr="F:\KALACAK RESİMLER\ev-29.jpg"/>
          <p:cNvPicPr>
            <a:picLocks noChangeAspect="1" noChangeArrowheads="1"/>
          </p:cNvPicPr>
          <p:nvPr/>
        </p:nvPicPr>
        <p:blipFill>
          <a:blip r:embed="rId4"/>
          <a:srcRect/>
          <a:stretch>
            <a:fillRect/>
          </a:stretch>
        </p:blipFill>
        <p:spPr bwMode="auto">
          <a:xfrm>
            <a:off x="3857621" y="4286256"/>
            <a:ext cx="2071702" cy="2166937"/>
          </a:xfrm>
          <a:prstGeom prst="rect">
            <a:avLst/>
          </a:prstGeom>
          <a:ln>
            <a:noFill/>
          </a:ln>
          <a:effectLst>
            <a:outerShdw blurRad="292100" dist="139700" dir="2700000" algn="tl" rotWithShape="0">
              <a:srgbClr val="333333">
                <a:alpha val="65000"/>
              </a:srgbClr>
            </a:outerShdw>
          </a:effectLst>
          <a:extLst/>
        </p:spPr>
      </p:pic>
      <p:pic>
        <p:nvPicPr>
          <p:cNvPr id="7" name="Picture 2" descr="C:\Users\Burhan1\Desktop\30150114_2023_vizyonu_genclik_calYYmasY_1.jpg"/>
          <p:cNvPicPr>
            <a:picLocks noChangeAspect="1" noChangeArrowheads="1"/>
          </p:cNvPicPr>
          <p:nvPr/>
        </p:nvPicPr>
        <p:blipFill>
          <a:blip r:embed="rId5" cstate="print"/>
          <a:srcRect/>
          <a:stretch>
            <a:fillRect/>
          </a:stretch>
        </p:blipFill>
        <p:spPr bwMode="auto">
          <a:xfrm>
            <a:off x="6429388" y="4286256"/>
            <a:ext cx="1982159" cy="2143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txBox="1">
            <a:spLocks/>
          </p:cNvSpPr>
          <p:nvPr/>
        </p:nvSpPr>
        <p:spPr bwMode="auto">
          <a:xfrm>
            <a:off x="1000100" y="714356"/>
            <a:ext cx="7143800" cy="488950"/>
          </a:xfrm>
          <a:prstGeom prst="rect">
            <a:avLst/>
          </a:prstGeom>
          <a:noFill/>
          <a:ln w="9525">
            <a:noFill/>
            <a:miter lim="800000"/>
            <a:headEnd/>
            <a:tailEnd/>
          </a:ln>
        </p:spPr>
        <p:txBody>
          <a:bodyPr/>
          <a:lstStyle/>
          <a:p>
            <a:pPr algn="ctr">
              <a:lnSpc>
                <a:spcPct val="90000"/>
              </a:lnSpc>
            </a:pPr>
            <a:r>
              <a:rPr lang="tr-TR" altLang="tr-TR" sz="2400" b="1" dirty="0">
                <a:solidFill>
                  <a:schemeClr val="accent2"/>
                </a:solidFill>
                <a:latin typeface="Cambria" pitchFamily="18" charset="0"/>
              </a:rPr>
              <a:t>Mesleki ve Teknik Eğitimde Öğretim Programları</a:t>
            </a:r>
          </a:p>
        </p:txBody>
      </p:sp>
      <p:sp>
        <p:nvSpPr>
          <p:cNvPr id="14339" name="Content Placeholder 2"/>
          <p:cNvSpPr txBox="1">
            <a:spLocks/>
          </p:cNvSpPr>
          <p:nvPr/>
        </p:nvSpPr>
        <p:spPr bwMode="auto">
          <a:xfrm>
            <a:off x="428596" y="1214422"/>
            <a:ext cx="8108156" cy="5040312"/>
          </a:xfrm>
          <a:prstGeom prst="rect">
            <a:avLst/>
          </a:prstGeom>
          <a:noFill/>
          <a:ln w="9525">
            <a:noFill/>
            <a:miter lim="800000"/>
            <a:headEnd/>
            <a:tailEnd/>
          </a:ln>
        </p:spPr>
        <p:txBody>
          <a:bodyPr/>
          <a:lstStyle/>
          <a:p>
            <a:pPr algn="just">
              <a:lnSpc>
                <a:spcPct val="150000"/>
              </a:lnSpc>
              <a:spcBef>
                <a:spcPts val="1200"/>
              </a:spcBef>
              <a:buFont typeface="Arial" charset="0"/>
              <a:buNone/>
              <a:tabLst>
                <a:tab pos="7000875" algn="l"/>
                <a:tab pos="10590213" algn="l"/>
                <a:tab pos="10672763" algn="l"/>
              </a:tabLst>
            </a:pPr>
            <a:r>
              <a:rPr lang="tr-TR" altLang="tr-TR" sz="2400" dirty="0">
                <a:solidFill>
                  <a:srgbClr val="000000"/>
                </a:solidFill>
                <a:latin typeface="Cambria" pitchFamily="18" charset="0"/>
              </a:rPr>
              <a:t>Mesleki Eğitim Merkezlerinde yıllara göre öğrenci sayıları oranı:</a:t>
            </a:r>
          </a:p>
          <a:p>
            <a:pPr algn="just">
              <a:lnSpc>
                <a:spcPct val="150000"/>
              </a:lnSpc>
              <a:spcBef>
                <a:spcPts val="1200"/>
              </a:spcBef>
              <a:buFont typeface="Arial" charset="0"/>
              <a:buNone/>
              <a:tabLst>
                <a:tab pos="7000875" algn="l"/>
                <a:tab pos="10590213" algn="l"/>
                <a:tab pos="10672763" algn="l"/>
              </a:tabLst>
            </a:pPr>
            <a:r>
              <a:rPr lang="tr-TR" altLang="tr-TR" sz="2400" dirty="0">
                <a:solidFill>
                  <a:srgbClr val="000000"/>
                </a:solidFill>
                <a:latin typeface="Cambria" pitchFamily="18" charset="0"/>
              </a:rPr>
              <a:t>2017-2018 : % 2,5</a:t>
            </a:r>
          </a:p>
          <a:p>
            <a:pPr algn="just">
              <a:lnSpc>
                <a:spcPct val="150000"/>
              </a:lnSpc>
              <a:spcBef>
                <a:spcPts val="1200"/>
              </a:spcBef>
              <a:buFont typeface="Arial" charset="0"/>
              <a:buNone/>
              <a:tabLst>
                <a:tab pos="7000875" algn="l"/>
                <a:tab pos="10590213" algn="l"/>
                <a:tab pos="10672763" algn="l"/>
              </a:tabLst>
            </a:pPr>
            <a:r>
              <a:rPr lang="tr-TR" altLang="tr-TR" sz="2400" dirty="0">
                <a:solidFill>
                  <a:srgbClr val="000000"/>
                </a:solidFill>
                <a:latin typeface="Cambria" pitchFamily="18" charset="0"/>
              </a:rPr>
              <a:t>2018 – 2019 : % 3,5</a:t>
            </a:r>
          </a:p>
        </p:txBody>
      </p:sp>
      <p:sp>
        <p:nvSpPr>
          <p:cNvPr id="4" name="İçerik Yer Tutucusu 1"/>
          <p:cNvSpPr txBox="1">
            <a:spLocks/>
          </p:cNvSpPr>
          <p:nvPr/>
        </p:nvSpPr>
        <p:spPr bwMode="auto">
          <a:xfrm>
            <a:off x="428596" y="1214422"/>
            <a:ext cx="8415338" cy="5002212"/>
          </a:xfrm>
          <a:prstGeom prst="rect">
            <a:avLst/>
          </a:prstGeom>
          <a:noFill/>
          <a:ln>
            <a:noFill/>
          </a:ln>
          <a:extLst/>
        </p:spPr>
        <p:txBody>
          <a:bodyPr/>
          <a:lstStyle>
            <a:lvl1pPr marL="342900" indent="-342900" algn="l" rtl="0" eaLnBrk="0" fontAlgn="base" hangingPunct="0">
              <a:spcBef>
                <a:spcPct val="20000"/>
              </a:spcBef>
              <a:spcAft>
                <a:spcPct val="0"/>
              </a:spcAft>
              <a:buChar char="•"/>
              <a:defRPr sz="3200">
                <a:solidFill>
                  <a:schemeClr val="tx1"/>
                </a:solidFill>
                <a:latin typeface="Cambria"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mbria" pitchFamily="18" charset="0"/>
                <a:cs typeface="+mn-cs"/>
              </a:defRPr>
            </a:lvl2pPr>
            <a:lvl3pPr marL="1143000" indent="-228600" algn="l" rtl="0" eaLnBrk="0" fontAlgn="base" hangingPunct="0">
              <a:spcBef>
                <a:spcPct val="20000"/>
              </a:spcBef>
              <a:spcAft>
                <a:spcPct val="0"/>
              </a:spcAft>
              <a:buChar char="•"/>
              <a:defRPr sz="2400">
                <a:solidFill>
                  <a:schemeClr val="tx1"/>
                </a:solidFill>
                <a:latin typeface="Cambria" pitchFamily="18" charset="0"/>
                <a:cs typeface="+mn-cs"/>
              </a:defRPr>
            </a:lvl3pPr>
            <a:lvl4pPr marL="1600200" indent="-228600" algn="l" rtl="0" eaLnBrk="0" fontAlgn="base" hangingPunct="0">
              <a:spcBef>
                <a:spcPct val="20000"/>
              </a:spcBef>
              <a:spcAft>
                <a:spcPct val="0"/>
              </a:spcAft>
              <a:buChar char="–"/>
              <a:defRPr sz="2000">
                <a:solidFill>
                  <a:schemeClr val="tx1"/>
                </a:solidFill>
                <a:latin typeface="Cambria"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Cambria" pitchFamily="18"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lvl="1">
              <a:lnSpc>
                <a:spcPct val="150000"/>
              </a:lnSpc>
              <a:defRPr/>
            </a:pPr>
            <a:endParaRPr lang="tr-TR" altLang="tr-TR" sz="2000" kern="0" dirty="0">
              <a:solidFill>
                <a:srgbClr val="000000"/>
              </a:solidFill>
              <a:cs typeface="Arial"/>
            </a:endParaRPr>
          </a:p>
        </p:txBody>
      </p:sp>
      <p:pic>
        <p:nvPicPr>
          <p:cNvPr id="9" name="Picture 15" descr="F:\KALACAK RESİMLER\mesleki-105.jpg"/>
          <p:cNvPicPr>
            <a:picLocks noChangeAspect="1" noChangeArrowheads="1"/>
          </p:cNvPicPr>
          <p:nvPr/>
        </p:nvPicPr>
        <p:blipFill>
          <a:blip r:embed="rId3"/>
          <a:srcRect/>
          <a:stretch>
            <a:fillRect/>
          </a:stretch>
        </p:blipFill>
        <p:spPr bwMode="auto">
          <a:xfrm>
            <a:off x="642910" y="4143380"/>
            <a:ext cx="2437209" cy="2166937"/>
          </a:xfrm>
          <a:prstGeom prst="rect">
            <a:avLst/>
          </a:prstGeom>
          <a:ln>
            <a:noFill/>
          </a:ln>
          <a:effectLst>
            <a:outerShdw blurRad="292100" dist="139700" dir="2700000" algn="tl" rotWithShape="0">
              <a:srgbClr val="333333">
                <a:alpha val="65000"/>
              </a:srgbClr>
            </a:outerShdw>
          </a:effectLst>
          <a:extLst/>
        </p:spPr>
      </p:pic>
      <p:pic>
        <p:nvPicPr>
          <p:cNvPr id="10" name="Picture 16" descr="F:\KALACAK RESİMLER\ev-29.jpg"/>
          <p:cNvPicPr>
            <a:picLocks noChangeAspect="1" noChangeArrowheads="1"/>
          </p:cNvPicPr>
          <p:nvPr/>
        </p:nvPicPr>
        <p:blipFill>
          <a:blip r:embed="rId4"/>
          <a:srcRect/>
          <a:stretch>
            <a:fillRect/>
          </a:stretch>
        </p:blipFill>
        <p:spPr bwMode="auto">
          <a:xfrm>
            <a:off x="3786182" y="4071942"/>
            <a:ext cx="2071702" cy="2166937"/>
          </a:xfrm>
          <a:prstGeom prst="rect">
            <a:avLst/>
          </a:prstGeom>
          <a:ln>
            <a:noFill/>
          </a:ln>
          <a:effectLst>
            <a:outerShdw blurRad="292100" dist="139700" dir="2700000" algn="tl" rotWithShape="0">
              <a:srgbClr val="333333">
                <a:alpha val="65000"/>
              </a:srgbClr>
            </a:outerShdw>
          </a:effectLst>
          <a:extLst/>
        </p:spPr>
      </p:pic>
      <p:pic>
        <p:nvPicPr>
          <p:cNvPr id="7" name="Picture 2" descr="C:\Users\Burhan1\Desktop\30150114_2023_vizyonu_genclik_calYYmasY_1.jpg"/>
          <p:cNvPicPr>
            <a:picLocks noChangeAspect="1" noChangeArrowheads="1"/>
          </p:cNvPicPr>
          <p:nvPr/>
        </p:nvPicPr>
        <p:blipFill>
          <a:blip r:embed="rId5" cstate="print"/>
          <a:srcRect/>
          <a:stretch>
            <a:fillRect/>
          </a:stretch>
        </p:blipFill>
        <p:spPr bwMode="auto">
          <a:xfrm>
            <a:off x="6572264" y="4000504"/>
            <a:ext cx="1982159" cy="2143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txBox="1">
            <a:spLocks/>
          </p:cNvSpPr>
          <p:nvPr/>
        </p:nvSpPr>
        <p:spPr bwMode="auto">
          <a:xfrm>
            <a:off x="665560" y="1309689"/>
            <a:ext cx="7802165" cy="458787"/>
          </a:xfrm>
          <a:prstGeom prst="rect">
            <a:avLst/>
          </a:prstGeom>
          <a:noFill/>
          <a:ln w="9525">
            <a:noFill/>
            <a:miter lim="800000"/>
            <a:headEnd/>
            <a:tailEnd/>
          </a:ln>
        </p:spPr>
        <p:txBody>
          <a:bodyPr/>
          <a:lstStyle/>
          <a:p>
            <a:pPr algn="ctr">
              <a:lnSpc>
                <a:spcPct val="90000"/>
              </a:lnSpc>
            </a:pPr>
            <a:endParaRPr lang="tr-TR" altLang="tr-TR" sz="2400" b="1">
              <a:solidFill>
                <a:srgbClr val="ED7D31"/>
              </a:solidFill>
              <a:latin typeface="Cambria" pitchFamily="18" charset="0"/>
            </a:endParaRPr>
          </a:p>
        </p:txBody>
      </p:sp>
      <p:sp>
        <p:nvSpPr>
          <p:cNvPr id="5" name="İçerik Yer Tutucusu 2"/>
          <p:cNvSpPr txBox="1">
            <a:spLocks/>
          </p:cNvSpPr>
          <p:nvPr/>
        </p:nvSpPr>
        <p:spPr bwMode="auto">
          <a:xfrm>
            <a:off x="279797" y="785794"/>
            <a:ext cx="8399859" cy="3786214"/>
          </a:xfrm>
          <a:prstGeom prst="rect">
            <a:avLst/>
          </a:prstGeom>
          <a:noFill/>
          <a:ln>
            <a:noFill/>
          </a:ln>
          <a:extLst/>
        </p:spPr>
        <p:txBody>
          <a:bodyPr/>
          <a:lstStyle>
            <a:lvl1pPr marL="342900" indent="-342900" algn="l" rtl="0" eaLnBrk="0" fontAlgn="base" hangingPunct="0">
              <a:spcBef>
                <a:spcPct val="20000"/>
              </a:spcBef>
              <a:spcAft>
                <a:spcPct val="0"/>
              </a:spcAft>
              <a:buChar char="•"/>
              <a:defRPr sz="3200">
                <a:solidFill>
                  <a:schemeClr val="tx1"/>
                </a:solidFill>
                <a:latin typeface="Cambria"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mbria" pitchFamily="18" charset="0"/>
                <a:cs typeface="+mn-cs"/>
              </a:defRPr>
            </a:lvl2pPr>
            <a:lvl3pPr marL="1143000" indent="-228600" algn="l" rtl="0" eaLnBrk="0" fontAlgn="base" hangingPunct="0">
              <a:spcBef>
                <a:spcPct val="20000"/>
              </a:spcBef>
              <a:spcAft>
                <a:spcPct val="0"/>
              </a:spcAft>
              <a:buChar char="•"/>
              <a:defRPr sz="2400">
                <a:solidFill>
                  <a:schemeClr val="tx1"/>
                </a:solidFill>
                <a:latin typeface="Cambria" pitchFamily="18" charset="0"/>
                <a:cs typeface="+mn-cs"/>
              </a:defRPr>
            </a:lvl3pPr>
            <a:lvl4pPr marL="1600200" indent="-228600" algn="l" rtl="0" eaLnBrk="0" fontAlgn="base" hangingPunct="0">
              <a:spcBef>
                <a:spcPct val="20000"/>
              </a:spcBef>
              <a:spcAft>
                <a:spcPct val="0"/>
              </a:spcAft>
              <a:buChar char="–"/>
              <a:defRPr sz="2000">
                <a:solidFill>
                  <a:schemeClr val="tx1"/>
                </a:solidFill>
                <a:latin typeface="Cambria"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Cambria" pitchFamily="18"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gn="just">
              <a:lnSpc>
                <a:spcPct val="150000"/>
              </a:lnSpc>
              <a:defRPr/>
            </a:pPr>
            <a:r>
              <a:rPr lang="tr-TR" altLang="tr-TR" sz="1600" kern="0" dirty="0">
                <a:solidFill>
                  <a:srgbClr val="000000"/>
                </a:solidFill>
                <a:cs typeface="Arial"/>
              </a:rPr>
              <a:t>Meslek alanları, mesleğin özellikleri, iş olanaklarını, yerleşilebilecek yükseköğretim programları ile meslek alanları hakkında daha fazla bilgiye sahip olmak için  </a:t>
            </a:r>
            <a:r>
              <a:rPr lang="tr-TR" altLang="tr-TR" sz="1600" kern="0" dirty="0">
                <a:solidFill>
                  <a:schemeClr val="bg1"/>
                </a:solidFill>
                <a:cs typeface="Arial"/>
                <a:hlinkClick r:id="rId3"/>
              </a:rPr>
              <a:t>http://www.</a:t>
            </a:r>
            <a:r>
              <a:rPr lang="tr-TR" altLang="tr-TR" sz="1600" kern="0" dirty="0" err="1">
                <a:solidFill>
                  <a:schemeClr val="bg1"/>
                </a:solidFill>
                <a:cs typeface="Arial"/>
                <a:hlinkClick r:id="rId3"/>
              </a:rPr>
              <a:t>alantercihleri</a:t>
            </a:r>
            <a:r>
              <a:rPr lang="tr-TR" altLang="tr-TR" sz="1600" kern="0" dirty="0">
                <a:solidFill>
                  <a:schemeClr val="bg1"/>
                </a:solidFill>
                <a:cs typeface="Arial"/>
                <a:hlinkClick r:id="rId3"/>
              </a:rPr>
              <a:t>.com/</a:t>
            </a:r>
            <a:r>
              <a:rPr lang="tr-TR" altLang="tr-TR" sz="1600" kern="0" dirty="0">
                <a:solidFill>
                  <a:schemeClr val="bg1"/>
                </a:solidFill>
                <a:cs typeface="Arial"/>
              </a:rPr>
              <a:t> </a:t>
            </a:r>
            <a:r>
              <a:rPr lang="tr-TR" altLang="tr-TR" sz="1600" kern="0" dirty="0">
                <a:solidFill>
                  <a:srgbClr val="000000"/>
                </a:solidFill>
                <a:cs typeface="Arial"/>
              </a:rPr>
              <a:t>sayfasını ziyaret edebilirsiniz.</a:t>
            </a:r>
          </a:p>
          <a:p>
            <a:pPr algn="just">
              <a:lnSpc>
                <a:spcPct val="150000"/>
              </a:lnSpc>
              <a:defRPr/>
            </a:pPr>
            <a:r>
              <a:rPr lang="tr-TR" altLang="tr-TR" sz="1600" kern="0" dirty="0">
                <a:solidFill>
                  <a:srgbClr val="000000"/>
                </a:solidFill>
                <a:cs typeface="Arial"/>
              </a:rPr>
              <a:t>Sayfada meslek alanları hakkında bölüm öğrencisi, bölüm öğretmeni ve eğitim danışmanının görüşleri ile meslek alanlarının bulunduğu okul/kurumlara ait bilgiler de yer almaktadır.</a:t>
            </a:r>
          </a:p>
          <a:p>
            <a:r>
              <a:rPr lang="tr-TR" altLang="tr-TR" sz="1600" dirty="0">
                <a:solidFill>
                  <a:schemeClr val="bg1"/>
                </a:solidFill>
              </a:rPr>
              <a:t>Mesleki teknik okul ve kurumlarımız ,eğitim öğretim yapılan alan ve dallar </a:t>
            </a:r>
            <a:r>
              <a:rPr lang="tr-TR" altLang="tr-TR" sz="1600" dirty="0" err="1">
                <a:solidFill>
                  <a:schemeClr val="bg1"/>
                </a:solidFill>
              </a:rPr>
              <a:t>hakında</a:t>
            </a:r>
            <a:r>
              <a:rPr lang="tr-TR" altLang="tr-TR" sz="1600" dirty="0">
                <a:solidFill>
                  <a:schemeClr val="bg1"/>
                </a:solidFill>
              </a:rPr>
              <a:t> işte ERBAP Projesi kapsamında hazırlanan </a:t>
            </a:r>
            <a:r>
              <a:rPr lang="tr-TR" altLang="tr-TR" sz="1600" dirty="0" err="1">
                <a:solidFill>
                  <a:schemeClr val="bg1"/>
                </a:solidFill>
              </a:rPr>
              <a:t>sakarya</a:t>
            </a:r>
            <a:r>
              <a:rPr lang="tr-TR" altLang="tr-TR" sz="1600" dirty="0">
                <a:solidFill>
                  <a:schemeClr val="bg1"/>
                </a:solidFill>
              </a:rPr>
              <a:t> mesleki ve teknik eğitim </a:t>
            </a:r>
            <a:r>
              <a:rPr lang="tr-TR" altLang="tr-TR" sz="1600" dirty="0" err="1">
                <a:solidFill>
                  <a:schemeClr val="bg1"/>
                </a:solidFill>
              </a:rPr>
              <a:t>portalından</a:t>
            </a:r>
            <a:r>
              <a:rPr lang="tr-TR" altLang="tr-TR" sz="1600" dirty="0">
                <a:solidFill>
                  <a:schemeClr val="bg1"/>
                </a:solidFill>
              </a:rPr>
              <a:t> kapsamlı bilgiye sizler ve öğrencileriniz </a:t>
            </a:r>
            <a:r>
              <a:rPr lang="tr-TR" altLang="tr-TR" sz="1600" dirty="0" err="1">
                <a:solidFill>
                  <a:schemeClr val="bg1"/>
                </a:solidFill>
              </a:rPr>
              <a:t>ulasabilirsiniz</a:t>
            </a:r>
            <a:r>
              <a:rPr lang="tr-TR" altLang="tr-TR" sz="1600" dirty="0">
                <a:solidFill>
                  <a:schemeClr val="bg1"/>
                </a:solidFill>
              </a:rPr>
              <a:t>.</a:t>
            </a:r>
          </a:p>
          <a:p>
            <a:r>
              <a:rPr lang="tr-TR" altLang="tr-TR" sz="1600" dirty="0">
                <a:solidFill>
                  <a:schemeClr val="bg1"/>
                </a:solidFill>
              </a:rPr>
              <a:t> </a:t>
            </a:r>
            <a:r>
              <a:rPr lang="tr-TR" altLang="tr-TR" sz="1600" dirty="0" err="1">
                <a:solidFill>
                  <a:schemeClr val="bg1"/>
                </a:solidFill>
              </a:rPr>
              <a:t>sakaryaarge</a:t>
            </a:r>
            <a:r>
              <a:rPr lang="tr-TR" altLang="tr-TR" sz="1600" dirty="0">
                <a:solidFill>
                  <a:schemeClr val="bg1"/>
                </a:solidFill>
              </a:rPr>
              <a:t>.</a:t>
            </a:r>
            <a:r>
              <a:rPr lang="tr-TR" altLang="tr-TR" sz="1600" dirty="0" err="1">
                <a:solidFill>
                  <a:schemeClr val="bg1"/>
                </a:solidFill>
              </a:rPr>
              <a:t>meb</a:t>
            </a:r>
            <a:r>
              <a:rPr lang="tr-TR" altLang="tr-TR" sz="1600" dirty="0">
                <a:solidFill>
                  <a:schemeClr val="bg1"/>
                </a:solidFill>
              </a:rPr>
              <a:t>.gov.tr/web/</a:t>
            </a:r>
            <a:r>
              <a:rPr lang="tr-TR" altLang="tr-TR" sz="1600" dirty="0" err="1">
                <a:solidFill>
                  <a:schemeClr val="bg1"/>
                </a:solidFill>
              </a:rPr>
              <a:t>tanitim</a:t>
            </a:r>
            <a:r>
              <a:rPr lang="tr-TR" altLang="tr-TR" sz="1600" dirty="0">
                <a:solidFill>
                  <a:schemeClr val="bg1"/>
                </a:solidFill>
              </a:rPr>
              <a:t>(mesleki ve teknik eğitim </a:t>
            </a:r>
            <a:r>
              <a:rPr lang="tr-TR" altLang="tr-TR" sz="1600" dirty="0" err="1">
                <a:solidFill>
                  <a:schemeClr val="bg1"/>
                </a:solidFill>
              </a:rPr>
              <a:t>portalı</a:t>
            </a:r>
            <a:r>
              <a:rPr lang="tr-TR" altLang="tr-TR" sz="1600" dirty="0">
                <a:solidFill>
                  <a:schemeClr val="bg1"/>
                </a:solidFill>
              </a:rPr>
              <a:t> adresi)</a:t>
            </a:r>
          </a:p>
          <a:p>
            <a:pPr algn="just">
              <a:lnSpc>
                <a:spcPct val="150000"/>
              </a:lnSpc>
              <a:defRPr/>
            </a:pPr>
            <a:r>
              <a:rPr lang="tr-TR" altLang="tr-TR" sz="1600" kern="0" dirty="0">
                <a:solidFill>
                  <a:srgbClr val="000000"/>
                </a:solidFill>
                <a:cs typeface="Arial"/>
              </a:rPr>
              <a:t> https://meslegimhayatim.meb.gov.tr/</a:t>
            </a:r>
          </a:p>
          <a:p>
            <a:pPr algn="just">
              <a:lnSpc>
                <a:spcPct val="150000"/>
              </a:lnSpc>
              <a:defRPr/>
            </a:pPr>
            <a:endParaRPr lang="tr-TR" altLang="tr-TR" sz="1600" kern="0" dirty="0">
              <a:solidFill>
                <a:srgbClr val="000000"/>
              </a:solidFill>
              <a:cs typeface="Arial"/>
            </a:endParaRPr>
          </a:p>
        </p:txBody>
      </p:sp>
      <p:pic>
        <p:nvPicPr>
          <p:cNvPr id="15364" name="Picture 2"/>
          <p:cNvPicPr>
            <a:picLocks noChangeAspect="1" noChangeArrowheads="1"/>
          </p:cNvPicPr>
          <p:nvPr/>
        </p:nvPicPr>
        <p:blipFill>
          <a:blip r:embed="rId4" cstate="print"/>
          <a:srcRect l="4539" t="7500" r="4823" b="4726"/>
          <a:stretch>
            <a:fillRect/>
          </a:stretch>
        </p:blipFill>
        <p:spPr bwMode="auto">
          <a:xfrm>
            <a:off x="571472" y="4714884"/>
            <a:ext cx="2253840" cy="1858954"/>
          </a:xfrm>
          <a:prstGeom prst="rect">
            <a:avLst/>
          </a:prstGeom>
          <a:noFill/>
          <a:ln w="9525">
            <a:solidFill>
              <a:schemeClr val="tx1"/>
            </a:solidFill>
            <a:miter lim="800000"/>
            <a:headEnd/>
            <a:tailEnd/>
          </a:ln>
        </p:spPr>
      </p:pic>
      <p:sp>
        <p:nvSpPr>
          <p:cNvPr id="15365" name="Title 1"/>
          <p:cNvSpPr txBox="1">
            <a:spLocks/>
          </p:cNvSpPr>
          <p:nvPr/>
        </p:nvSpPr>
        <p:spPr bwMode="auto">
          <a:xfrm>
            <a:off x="1142976" y="285728"/>
            <a:ext cx="6881813" cy="488950"/>
          </a:xfrm>
          <a:prstGeom prst="rect">
            <a:avLst/>
          </a:prstGeom>
          <a:noFill/>
          <a:ln w="9525">
            <a:noFill/>
            <a:miter lim="800000"/>
            <a:headEnd/>
            <a:tailEnd/>
          </a:ln>
        </p:spPr>
        <p:txBody>
          <a:bodyPr/>
          <a:lstStyle/>
          <a:p>
            <a:pPr algn="ctr">
              <a:lnSpc>
                <a:spcPct val="90000"/>
              </a:lnSpc>
            </a:pPr>
            <a:r>
              <a:rPr lang="tr-TR" altLang="tr-TR" sz="2400" b="1" dirty="0">
                <a:latin typeface="Cambria" pitchFamily="18" charset="0"/>
              </a:rPr>
              <a:t>Meslek Alanları Hakkında Bilgi</a:t>
            </a:r>
          </a:p>
        </p:txBody>
      </p:sp>
      <p:pic>
        <p:nvPicPr>
          <p:cNvPr id="7" name="Picture 2" descr="C:\Users\Burhan1\Desktop\30150114_2023_vizyonu_genclik_calYYmasY_1.jpg"/>
          <p:cNvPicPr>
            <a:picLocks noChangeAspect="1" noChangeArrowheads="1"/>
          </p:cNvPicPr>
          <p:nvPr/>
        </p:nvPicPr>
        <p:blipFill>
          <a:blip r:embed="rId5" cstate="print"/>
          <a:srcRect/>
          <a:stretch>
            <a:fillRect/>
          </a:stretch>
        </p:blipFill>
        <p:spPr bwMode="auto">
          <a:xfrm>
            <a:off x="6286512" y="4714884"/>
            <a:ext cx="2286016" cy="1857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C:\Users\Burhan1\Desktop\logo.png"/>
          <p:cNvPicPr>
            <a:picLocks noChangeAspect="1" noChangeArrowheads="1"/>
          </p:cNvPicPr>
          <p:nvPr/>
        </p:nvPicPr>
        <p:blipFill>
          <a:blip r:embed="rId6"/>
          <a:srcRect/>
          <a:stretch>
            <a:fillRect/>
          </a:stretch>
        </p:blipFill>
        <p:spPr bwMode="auto">
          <a:xfrm>
            <a:off x="3357554" y="4714884"/>
            <a:ext cx="2357454" cy="1857388"/>
          </a:xfrm>
          <a:prstGeom prst="rect">
            <a:avLst/>
          </a:prstGeom>
          <a:noFill/>
        </p:spPr>
      </p:pic>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txBox="1">
            <a:spLocks/>
          </p:cNvSpPr>
          <p:nvPr/>
        </p:nvSpPr>
        <p:spPr bwMode="auto">
          <a:xfrm>
            <a:off x="665560" y="1282700"/>
            <a:ext cx="7802165" cy="458788"/>
          </a:xfrm>
          <a:prstGeom prst="rect">
            <a:avLst/>
          </a:prstGeom>
          <a:noFill/>
          <a:ln w="9525">
            <a:noFill/>
            <a:miter lim="800000"/>
            <a:headEnd/>
            <a:tailEnd/>
          </a:ln>
        </p:spPr>
        <p:txBody>
          <a:bodyPr/>
          <a:lstStyle/>
          <a:p>
            <a:pPr algn="ctr">
              <a:lnSpc>
                <a:spcPct val="90000"/>
              </a:lnSpc>
            </a:pPr>
            <a:r>
              <a:rPr lang="tr-TR" altLang="tr-TR" sz="2400" b="1" dirty="0">
                <a:solidFill>
                  <a:srgbClr val="ED7D31"/>
                </a:solidFill>
                <a:latin typeface="Cambria" pitchFamily="18" charset="0"/>
              </a:rPr>
              <a:t>Mesleki Eğitim Merkezleri</a:t>
            </a:r>
          </a:p>
        </p:txBody>
      </p:sp>
      <p:sp>
        <p:nvSpPr>
          <p:cNvPr id="5" name="İçerik Yer Tutucusu 2"/>
          <p:cNvSpPr txBox="1">
            <a:spLocks/>
          </p:cNvSpPr>
          <p:nvPr/>
        </p:nvSpPr>
        <p:spPr bwMode="auto">
          <a:xfrm>
            <a:off x="366713" y="1714488"/>
            <a:ext cx="8399860" cy="5000660"/>
          </a:xfrm>
          <a:prstGeom prst="rect">
            <a:avLst/>
          </a:prstGeom>
          <a:noFill/>
          <a:ln>
            <a:noFill/>
          </a:ln>
          <a:extLst/>
        </p:spPr>
        <p:txBody>
          <a:bodyPr/>
          <a:lstStyle>
            <a:lvl1pPr marL="342900" indent="-342900" algn="l" rtl="0" eaLnBrk="0" fontAlgn="base" hangingPunct="0">
              <a:spcBef>
                <a:spcPct val="20000"/>
              </a:spcBef>
              <a:spcAft>
                <a:spcPct val="0"/>
              </a:spcAft>
              <a:buChar char="•"/>
              <a:defRPr sz="3200">
                <a:solidFill>
                  <a:schemeClr val="tx1"/>
                </a:solidFill>
                <a:latin typeface="Cambria"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mbria" pitchFamily="18" charset="0"/>
                <a:cs typeface="+mn-cs"/>
              </a:defRPr>
            </a:lvl2pPr>
            <a:lvl3pPr marL="1143000" indent="-228600" algn="l" rtl="0" eaLnBrk="0" fontAlgn="base" hangingPunct="0">
              <a:spcBef>
                <a:spcPct val="20000"/>
              </a:spcBef>
              <a:spcAft>
                <a:spcPct val="0"/>
              </a:spcAft>
              <a:buChar char="•"/>
              <a:defRPr sz="2400">
                <a:solidFill>
                  <a:schemeClr val="tx1"/>
                </a:solidFill>
                <a:latin typeface="Cambria" pitchFamily="18" charset="0"/>
                <a:cs typeface="+mn-cs"/>
              </a:defRPr>
            </a:lvl3pPr>
            <a:lvl4pPr marL="1600200" indent="-228600" algn="l" rtl="0" eaLnBrk="0" fontAlgn="base" hangingPunct="0">
              <a:spcBef>
                <a:spcPct val="20000"/>
              </a:spcBef>
              <a:spcAft>
                <a:spcPct val="0"/>
              </a:spcAft>
              <a:buChar char="–"/>
              <a:defRPr sz="2000">
                <a:solidFill>
                  <a:schemeClr val="tx1"/>
                </a:solidFill>
                <a:latin typeface="Cambria"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Cambria" pitchFamily="18"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gn="just">
              <a:lnSpc>
                <a:spcPct val="150000"/>
              </a:lnSpc>
              <a:defRPr/>
            </a:pPr>
            <a:r>
              <a:rPr lang="tr-TR" altLang="tr-TR" sz="1400" kern="0" dirty="0">
                <a:solidFill>
                  <a:srgbClr val="000000"/>
                </a:solidFill>
                <a:cs typeface="Arial"/>
              </a:rPr>
              <a:t>İLİMİZDE ADAPZARI,ERENLER,AKYAZI,HENDEK,KARASU İLÇELERİNDE BAGIMSIZ MESLEKİ EĞİTİM MERKEZİMİZ MEVCUT OLUP,SAPANCA VE GEYVE İLÇELERİNDE İKİ ADET MESLEKİVE TEKNİK ANADOLU LİSESİ BÜNYESİNDE MESLEKİ EĞİTİM PROGRAMLARI UYGULANMAKTADIR.</a:t>
            </a:r>
          </a:p>
          <a:p>
            <a:pPr algn="just">
              <a:lnSpc>
                <a:spcPct val="150000"/>
              </a:lnSpc>
              <a:defRPr/>
            </a:pPr>
            <a:r>
              <a:rPr lang="tr-TR" altLang="tr-TR" sz="1600" kern="0" dirty="0">
                <a:solidFill>
                  <a:srgbClr val="000000"/>
                </a:solidFill>
                <a:cs typeface="Arial"/>
              </a:rPr>
              <a:t>Mesleki eğitim merkezlerinde </a:t>
            </a:r>
            <a:r>
              <a:rPr lang="tr-TR" altLang="tr-TR" sz="1600" kern="0" dirty="0">
                <a:solidFill>
                  <a:schemeClr val="bg1"/>
                </a:solidFill>
                <a:cs typeface="Arial"/>
              </a:rPr>
              <a:t>ustalık eğitimi almak üzere çırak öğrenci kaydı yapılmaktadır.</a:t>
            </a:r>
          </a:p>
          <a:p>
            <a:pPr algn="just">
              <a:lnSpc>
                <a:spcPct val="150000"/>
              </a:lnSpc>
              <a:buNone/>
              <a:defRPr/>
            </a:pPr>
            <a:r>
              <a:rPr lang="tr-TR" altLang="tr-TR" sz="1600" b="1" u="sng" dirty="0">
                <a:solidFill>
                  <a:schemeClr val="bg1"/>
                </a:solidFill>
              </a:rPr>
              <a:t>Çıraklık öğrencilik şartları</a:t>
            </a:r>
          </a:p>
          <a:p>
            <a:pPr marL="0" indent="0" algn="just">
              <a:lnSpc>
                <a:spcPct val="150000"/>
              </a:lnSpc>
              <a:buFontTx/>
              <a:buNone/>
              <a:defRPr/>
            </a:pPr>
            <a:r>
              <a:rPr lang="tr-TR" altLang="tr-TR" sz="1600" kern="0" dirty="0">
                <a:solidFill>
                  <a:srgbClr val="000000"/>
                </a:solidFill>
                <a:cs typeface="Arial"/>
              </a:rPr>
              <a:t>a) En az ortaokul veya imam-hatip ortaokulu mezunu olmak.</a:t>
            </a:r>
          </a:p>
          <a:p>
            <a:pPr marL="0" indent="0" algn="just">
              <a:lnSpc>
                <a:spcPct val="150000"/>
              </a:lnSpc>
              <a:buFontTx/>
              <a:buNone/>
              <a:defRPr/>
            </a:pPr>
            <a:r>
              <a:rPr lang="tr-TR" altLang="tr-TR" sz="1600" kern="0" dirty="0">
                <a:solidFill>
                  <a:srgbClr val="000000"/>
                </a:solidFill>
                <a:cs typeface="Arial"/>
              </a:rPr>
              <a:t>b) Bünyesi ve sağlık durumu gireceği mesleğin gerektirdiği </a:t>
            </a:r>
          </a:p>
          <a:p>
            <a:pPr marL="0" indent="0" algn="just">
              <a:lnSpc>
                <a:spcPct val="150000"/>
              </a:lnSpc>
              <a:buFontTx/>
              <a:buNone/>
              <a:defRPr/>
            </a:pPr>
            <a:r>
              <a:rPr lang="tr-TR" altLang="tr-TR" sz="1600" kern="0" dirty="0">
                <a:solidFill>
                  <a:srgbClr val="000000"/>
                </a:solidFill>
                <a:cs typeface="Arial"/>
              </a:rPr>
              <a:t>işleri yapmaya uygun olmak.</a:t>
            </a:r>
          </a:p>
          <a:p>
            <a:pPr algn="just">
              <a:lnSpc>
                <a:spcPct val="150000"/>
              </a:lnSpc>
              <a:defRPr/>
            </a:pPr>
            <a:r>
              <a:rPr lang="tr-TR" sz="1600" dirty="0">
                <a:solidFill>
                  <a:schemeClr val="bg1"/>
                </a:solidFill>
              </a:rPr>
              <a:t>Aday çırak ve çıraklar; öğrenci statüsünde olup, her türlü öğrencilik haklarından yararlanır.</a:t>
            </a:r>
            <a:endParaRPr lang="tr-TR" altLang="tr-TR" sz="1600" kern="0" dirty="0">
              <a:solidFill>
                <a:schemeClr val="bg1"/>
              </a:solidFill>
              <a:cs typeface="Arial"/>
            </a:endParaRPr>
          </a:p>
          <a:p>
            <a:pPr algn="just">
              <a:lnSpc>
                <a:spcPct val="150000"/>
              </a:lnSpc>
              <a:defRPr/>
            </a:pPr>
            <a:r>
              <a:rPr lang="tr-TR" altLang="tr-TR" sz="1600" dirty="0">
                <a:solidFill>
                  <a:schemeClr val="bg1"/>
                </a:solidFill>
              </a:rPr>
              <a:t>Aday çırak ve çıraklar, mesleğin özelliğine göre haftada sekiz saatten az olmamak üzere okulda genel ve mesleki eğitim görürler.</a:t>
            </a:r>
          </a:p>
        </p:txBody>
      </p:sp>
      <p:pic>
        <p:nvPicPr>
          <p:cNvPr id="4" name="Picture 2" descr="C:\Users\Burhan1\Desktop\30150114_2023_vizyonu_genclik_calYYmasY_1.jpg"/>
          <p:cNvPicPr>
            <a:picLocks noChangeAspect="1" noChangeArrowheads="1"/>
          </p:cNvPicPr>
          <p:nvPr/>
        </p:nvPicPr>
        <p:blipFill>
          <a:blip r:embed="rId3" cstate="print"/>
          <a:srcRect/>
          <a:stretch>
            <a:fillRect/>
          </a:stretch>
        </p:blipFill>
        <p:spPr bwMode="auto">
          <a:xfrm>
            <a:off x="6072198" y="3214686"/>
            <a:ext cx="2714644" cy="1785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665560" y="1285875"/>
            <a:ext cx="7802165" cy="458788"/>
          </a:xfrm>
          <a:prstGeom prst="rect">
            <a:avLst/>
          </a:prstGeom>
          <a:noFill/>
          <a:ln w="9525">
            <a:noFill/>
            <a:miter lim="800000"/>
            <a:headEnd/>
            <a:tailEnd/>
          </a:ln>
        </p:spPr>
        <p:txBody>
          <a:bodyPr/>
          <a:lstStyle/>
          <a:p>
            <a:pPr algn="ctr">
              <a:lnSpc>
                <a:spcPct val="90000"/>
              </a:lnSpc>
            </a:pPr>
            <a:r>
              <a:rPr lang="tr-TR" altLang="tr-TR" sz="2000" b="1">
                <a:solidFill>
                  <a:srgbClr val="ED7D31"/>
                </a:solidFill>
                <a:latin typeface="Cambria" pitchFamily="18" charset="0"/>
              </a:rPr>
              <a:t>Mesleki Eğitim Merkezleri</a:t>
            </a:r>
          </a:p>
        </p:txBody>
      </p:sp>
      <p:sp>
        <p:nvSpPr>
          <p:cNvPr id="5" name="İçerik Yer Tutucusu 2"/>
          <p:cNvSpPr txBox="1">
            <a:spLocks/>
          </p:cNvSpPr>
          <p:nvPr/>
        </p:nvSpPr>
        <p:spPr bwMode="auto">
          <a:xfrm>
            <a:off x="366713" y="1643050"/>
            <a:ext cx="8399860" cy="5000660"/>
          </a:xfrm>
          <a:prstGeom prst="rect">
            <a:avLst/>
          </a:prstGeom>
          <a:noFill/>
          <a:ln>
            <a:noFill/>
          </a:ln>
          <a:extLst/>
        </p:spPr>
        <p:txBody>
          <a:bodyPr/>
          <a:lstStyle>
            <a:lvl1pPr marL="342900" indent="-342900" algn="l" rtl="0" eaLnBrk="0" fontAlgn="base" hangingPunct="0">
              <a:spcBef>
                <a:spcPct val="20000"/>
              </a:spcBef>
              <a:spcAft>
                <a:spcPct val="0"/>
              </a:spcAft>
              <a:buChar char="•"/>
              <a:defRPr sz="3200">
                <a:solidFill>
                  <a:schemeClr val="tx1"/>
                </a:solidFill>
                <a:latin typeface="Cambria"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mbria" pitchFamily="18" charset="0"/>
                <a:cs typeface="+mn-cs"/>
              </a:defRPr>
            </a:lvl2pPr>
            <a:lvl3pPr marL="1143000" indent="-228600" algn="l" rtl="0" eaLnBrk="0" fontAlgn="base" hangingPunct="0">
              <a:spcBef>
                <a:spcPct val="20000"/>
              </a:spcBef>
              <a:spcAft>
                <a:spcPct val="0"/>
              </a:spcAft>
              <a:buChar char="•"/>
              <a:defRPr sz="2400">
                <a:solidFill>
                  <a:schemeClr val="tx1"/>
                </a:solidFill>
                <a:latin typeface="Cambria" pitchFamily="18" charset="0"/>
                <a:cs typeface="+mn-cs"/>
              </a:defRPr>
            </a:lvl3pPr>
            <a:lvl4pPr marL="1600200" indent="-228600" algn="l" rtl="0" eaLnBrk="0" fontAlgn="base" hangingPunct="0">
              <a:spcBef>
                <a:spcPct val="20000"/>
              </a:spcBef>
              <a:spcAft>
                <a:spcPct val="0"/>
              </a:spcAft>
              <a:buChar char="–"/>
              <a:defRPr sz="2000">
                <a:solidFill>
                  <a:schemeClr val="tx1"/>
                </a:solidFill>
                <a:latin typeface="Cambria"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Cambria" pitchFamily="18"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gn="just">
              <a:lnSpc>
                <a:spcPct val="150000"/>
              </a:lnSpc>
              <a:defRPr/>
            </a:pPr>
            <a:r>
              <a:rPr lang="tr-TR" altLang="tr-TR" sz="1600" kern="0" dirty="0">
                <a:solidFill>
                  <a:srgbClr val="000000"/>
                </a:solidFill>
                <a:cs typeface="Arial"/>
              </a:rPr>
              <a:t>Ekonomimizin temel taşı olan esnaf ve sanatkârların çırak ihtiyacının karşılanması, öğrencilerimizin ahilik kültüründen gelen usta çırak ilişkisiyle iş başı eğitimi ile usta olarak yetiştirilmesi amacıyla çıraklık eğitimi zorunlu eğitim kapsamına alınmıştır. Çıraklık eğitimini bitiren öğrenciler istekleri doğrultusunda fark derslerini tamamlayarak  diploma almaları halinde yüksek öğretime gidebilme hakkına sahiptir.</a:t>
            </a:r>
          </a:p>
          <a:p>
            <a:pPr algn="just">
              <a:lnSpc>
                <a:spcPct val="150000"/>
              </a:lnSpc>
              <a:defRPr/>
            </a:pPr>
            <a:r>
              <a:rPr lang="tr-TR" sz="1600" kern="0" dirty="0">
                <a:solidFill>
                  <a:srgbClr val="000000"/>
                </a:solidFill>
                <a:cs typeface="Arial"/>
              </a:rPr>
              <a:t>Mesleki eğitim merkezine devam eden öğrenciler, 10. sınıftan itibaren her ders yılı sonunda yılsonu beceri sınavına alınır. 11. sınıfın sonunda girilen beceri sınavı </a:t>
            </a:r>
            <a:r>
              <a:rPr lang="tr-TR" sz="1600" b="1" kern="0" dirty="0">
                <a:solidFill>
                  <a:srgbClr val="000000"/>
                </a:solidFill>
                <a:cs typeface="Arial"/>
              </a:rPr>
              <a:t>kalfalık</a:t>
            </a:r>
            <a:r>
              <a:rPr lang="tr-TR" sz="1600" kern="0" dirty="0">
                <a:solidFill>
                  <a:srgbClr val="000000"/>
                </a:solidFill>
                <a:cs typeface="Arial"/>
              </a:rPr>
              <a:t>, 12. sınıfın sonunda girilen beceri sınavı </a:t>
            </a:r>
            <a:r>
              <a:rPr lang="tr-TR" sz="1600" b="1" kern="0" dirty="0">
                <a:solidFill>
                  <a:srgbClr val="000000"/>
                </a:solidFill>
                <a:cs typeface="Arial"/>
              </a:rPr>
              <a:t>ustalık</a:t>
            </a:r>
            <a:r>
              <a:rPr lang="tr-TR" sz="1600" kern="0" dirty="0">
                <a:solidFill>
                  <a:srgbClr val="000000"/>
                </a:solidFill>
                <a:cs typeface="Arial"/>
              </a:rPr>
              <a:t> sınavı olarak uygulanır. </a:t>
            </a:r>
          </a:p>
          <a:p>
            <a:pPr algn="just">
              <a:lnSpc>
                <a:spcPct val="150000"/>
              </a:lnSpc>
              <a:defRPr/>
            </a:pPr>
            <a:r>
              <a:rPr lang="tr-TR" sz="1600" dirty="0">
                <a:solidFill>
                  <a:schemeClr val="bg1"/>
                </a:solidFill>
              </a:rPr>
              <a:t>İşyeri sahibi, aday çırağı ve çırağı çalıştırmaya başlamadan önce bunların velisi veya vasisi veya reşit ise kendisi ile yazılı </a:t>
            </a:r>
            <a:r>
              <a:rPr lang="tr-TR" sz="1600" b="1" dirty="0">
                <a:solidFill>
                  <a:schemeClr val="bg1"/>
                </a:solidFill>
              </a:rPr>
              <a:t>işletmelerde beceri eğitimi sözleşmesi </a:t>
            </a:r>
            <a:r>
              <a:rPr lang="tr-TR" sz="1600" dirty="0">
                <a:solidFill>
                  <a:schemeClr val="bg1"/>
                </a:solidFill>
              </a:rPr>
              <a:t>yapmak zorundadır.</a:t>
            </a:r>
          </a:p>
          <a:p>
            <a:pPr algn="just">
              <a:lnSpc>
                <a:spcPct val="150000"/>
              </a:lnSpc>
              <a:defRPr/>
            </a:pPr>
            <a:r>
              <a:rPr lang="tr-TR" sz="1600" dirty="0">
                <a:solidFill>
                  <a:schemeClr val="bg1"/>
                </a:solidFill>
              </a:rPr>
              <a:t>Mesleki eğitim merkezi öğrencileri haftada bir gün okulda teorik eğitim haftanın 5 günü ise işletmelerde usta eğiticilerden beceri eğitimi almaktadır. </a:t>
            </a:r>
            <a:endParaRPr lang="tr-TR" altLang="tr-TR" sz="1600" kern="0" dirty="0">
              <a:solidFill>
                <a:schemeClr val="bg1"/>
              </a:solidFill>
              <a:cs typeface="Arial"/>
            </a:endParaRP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txBox="1">
            <a:spLocks/>
          </p:cNvSpPr>
          <p:nvPr/>
        </p:nvSpPr>
        <p:spPr bwMode="auto">
          <a:xfrm>
            <a:off x="714348" y="714356"/>
            <a:ext cx="7802165" cy="458788"/>
          </a:xfrm>
          <a:prstGeom prst="rect">
            <a:avLst/>
          </a:prstGeom>
          <a:noFill/>
          <a:ln w="9525">
            <a:noFill/>
            <a:miter lim="800000"/>
            <a:headEnd/>
            <a:tailEnd/>
          </a:ln>
        </p:spPr>
        <p:txBody>
          <a:bodyPr/>
          <a:lstStyle/>
          <a:p>
            <a:pPr algn="ctr">
              <a:lnSpc>
                <a:spcPct val="90000"/>
              </a:lnSpc>
            </a:pPr>
            <a:r>
              <a:rPr lang="tr-TR" altLang="tr-TR" sz="2400" b="1" dirty="0">
                <a:solidFill>
                  <a:srgbClr val="ED7D31"/>
                </a:solidFill>
                <a:latin typeface="Cambria" pitchFamily="18" charset="0"/>
              </a:rPr>
              <a:t>Tematik Mesleki ve Teknik  Anadolu Liseleri</a:t>
            </a:r>
          </a:p>
        </p:txBody>
      </p:sp>
      <p:sp>
        <p:nvSpPr>
          <p:cNvPr id="5" name="İçerik Yer Tutucusu 2"/>
          <p:cNvSpPr txBox="1">
            <a:spLocks/>
          </p:cNvSpPr>
          <p:nvPr/>
        </p:nvSpPr>
        <p:spPr bwMode="auto">
          <a:xfrm>
            <a:off x="357158" y="1285860"/>
            <a:ext cx="8399860" cy="5143536"/>
          </a:xfrm>
          <a:prstGeom prst="rect">
            <a:avLst/>
          </a:prstGeom>
          <a:noFill/>
          <a:ln>
            <a:noFill/>
          </a:ln>
          <a:extLst/>
        </p:spPr>
        <p:txBody>
          <a:bodyPr/>
          <a:lstStyle>
            <a:lvl1pPr marL="342900" indent="-342900" algn="l" rtl="0" eaLnBrk="0" fontAlgn="base" hangingPunct="0">
              <a:spcBef>
                <a:spcPct val="20000"/>
              </a:spcBef>
              <a:spcAft>
                <a:spcPct val="0"/>
              </a:spcAft>
              <a:buChar char="•"/>
              <a:defRPr sz="3200">
                <a:solidFill>
                  <a:schemeClr val="tx1"/>
                </a:solidFill>
                <a:latin typeface="Cambria"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mbria" pitchFamily="18" charset="0"/>
                <a:cs typeface="+mn-cs"/>
              </a:defRPr>
            </a:lvl2pPr>
            <a:lvl3pPr marL="1143000" indent="-228600" algn="l" rtl="0" eaLnBrk="0" fontAlgn="base" hangingPunct="0">
              <a:spcBef>
                <a:spcPct val="20000"/>
              </a:spcBef>
              <a:spcAft>
                <a:spcPct val="0"/>
              </a:spcAft>
              <a:buChar char="•"/>
              <a:defRPr sz="2400">
                <a:solidFill>
                  <a:schemeClr val="tx1"/>
                </a:solidFill>
                <a:latin typeface="Cambria" pitchFamily="18" charset="0"/>
                <a:cs typeface="+mn-cs"/>
              </a:defRPr>
            </a:lvl3pPr>
            <a:lvl4pPr marL="1600200" indent="-228600" algn="l" rtl="0" eaLnBrk="0" fontAlgn="base" hangingPunct="0">
              <a:spcBef>
                <a:spcPct val="20000"/>
              </a:spcBef>
              <a:spcAft>
                <a:spcPct val="0"/>
              </a:spcAft>
              <a:buChar char="–"/>
              <a:defRPr sz="2000">
                <a:solidFill>
                  <a:schemeClr val="tx1"/>
                </a:solidFill>
                <a:latin typeface="Cambria"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Cambria" pitchFamily="18"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spcBef>
                <a:spcPts val="600"/>
              </a:spcBef>
              <a:spcAft>
                <a:spcPts val="600"/>
              </a:spcAft>
              <a:buFontTx/>
              <a:buNone/>
              <a:defRPr/>
            </a:pPr>
            <a:r>
              <a:rPr lang="tr-TR" altLang="tr-TR" sz="1800" dirty="0">
                <a:solidFill>
                  <a:schemeClr val="bg1"/>
                </a:solidFill>
              </a:rPr>
              <a:t>Tematik mesleki ve teknik Anadolu liseleri; </a:t>
            </a:r>
          </a:p>
          <a:p>
            <a:pPr>
              <a:spcBef>
                <a:spcPts val="600"/>
              </a:spcBef>
              <a:spcAft>
                <a:spcPts val="600"/>
              </a:spcAft>
              <a:buFont typeface="Arial" panose="020B0604020202020204" pitchFamily="34" charset="0"/>
              <a:buChar char="•"/>
              <a:defRPr/>
            </a:pPr>
            <a:r>
              <a:rPr lang="tr-TR" altLang="tr-TR" sz="1800" dirty="0">
                <a:solidFill>
                  <a:schemeClr val="bg1"/>
                </a:solidFill>
              </a:rPr>
              <a:t>s</a:t>
            </a:r>
            <a:r>
              <a:rPr lang="tr-TR" sz="1800" dirty="0">
                <a:solidFill>
                  <a:schemeClr val="bg1"/>
                </a:solidFill>
              </a:rPr>
              <a:t>ektörlerin yoğunlaştığı bölgelerde, </a:t>
            </a:r>
          </a:p>
          <a:p>
            <a:pPr>
              <a:spcBef>
                <a:spcPts val="600"/>
              </a:spcBef>
              <a:spcAft>
                <a:spcPts val="600"/>
              </a:spcAft>
              <a:buFont typeface="Arial" panose="020B0604020202020204" pitchFamily="34" charset="0"/>
              <a:buChar char="•"/>
              <a:defRPr/>
            </a:pPr>
            <a:r>
              <a:rPr lang="tr-TR" sz="1800" dirty="0">
                <a:solidFill>
                  <a:schemeClr val="bg1"/>
                </a:solidFill>
              </a:rPr>
              <a:t>talep edilen nitelikli iş gücünü yetiştiren, </a:t>
            </a:r>
          </a:p>
          <a:p>
            <a:pPr>
              <a:spcBef>
                <a:spcPts val="600"/>
              </a:spcBef>
              <a:spcAft>
                <a:spcPts val="600"/>
              </a:spcAft>
              <a:buFont typeface="Arial" panose="020B0604020202020204" pitchFamily="34" charset="0"/>
              <a:buChar char="•"/>
              <a:defRPr/>
            </a:pPr>
            <a:r>
              <a:rPr lang="tr-TR" sz="1800" dirty="0">
                <a:solidFill>
                  <a:schemeClr val="bg1"/>
                </a:solidFill>
              </a:rPr>
              <a:t>mesleki ve teknik eğitimde toplumsal algıyı olumlu yönde geliştiren,</a:t>
            </a:r>
          </a:p>
          <a:p>
            <a:pPr>
              <a:spcBef>
                <a:spcPts val="600"/>
              </a:spcBef>
              <a:spcAft>
                <a:spcPts val="600"/>
              </a:spcAft>
              <a:buFont typeface="Arial" panose="020B0604020202020204" pitchFamily="34" charset="0"/>
              <a:buChar char="•"/>
              <a:defRPr/>
            </a:pPr>
            <a:r>
              <a:rPr lang="tr-TR" sz="1800" dirty="0">
                <a:solidFill>
                  <a:schemeClr val="bg1"/>
                </a:solidFill>
              </a:rPr>
              <a:t> </a:t>
            </a:r>
            <a:r>
              <a:rPr lang="tr-TR" sz="1800" dirty="0" err="1">
                <a:solidFill>
                  <a:schemeClr val="bg1"/>
                </a:solidFill>
              </a:rPr>
              <a:t>inovasyona</a:t>
            </a:r>
            <a:r>
              <a:rPr lang="tr-TR" sz="1800" dirty="0">
                <a:solidFill>
                  <a:schemeClr val="bg1"/>
                </a:solidFill>
              </a:rPr>
              <a:t> açık, rekabetçi, girişimci, üretken bireyler yetiştiren, </a:t>
            </a:r>
          </a:p>
          <a:p>
            <a:pPr>
              <a:spcBef>
                <a:spcPts val="600"/>
              </a:spcBef>
              <a:spcAft>
                <a:spcPts val="600"/>
              </a:spcAft>
              <a:buFont typeface="Arial" panose="020B0604020202020204" pitchFamily="34" charset="0"/>
              <a:buChar char="•"/>
              <a:defRPr/>
            </a:pPr>
            <a:r>
              <a:rPr lang="tr-TR" sz="1800" dirty="0">
                <a:solidFill>
                  <a:schemeClr val="bg1"/>
                </a:solidFill>
              </a:rPr>
              <a:t>belirli bir alanda markalaşmış ve denenmek ve geliştirilmek üzere özel proje uygulayan okul/kurumlardır.</a:t>
            </a:r>
          </a:p>
          <a:p>
            <a:pPr>
              <a:spcBef>
                <a:spcPts val="600"/>
              </a:spcBef>
              <a:spcAft>
                <a:spcPts val="600"/>
              </a:spcAft>
              <a:buFont typeface="Arial" panose="020B0604020202020204" pitchFamily="34" charset="0"/>
              <a:buChar char="•"/>
              <a:defRPr/>
            </a:pPr>
            <a:r>
              <a:rPr lang="tr-TR" sz="1800" dirty="0">
                <a:solidFill>
                  <a:schemeClr val="bg1"/>
                </a:solidFill>
              </a:rPr>
              <a:t>İLİMİZDE SATSO  MESLEKİ VE TEKNİK ANADOLU LİSESİ MOTORLU ARAÇLAR TEKNOLOJİSİ ALANINDA </a:t>
            </a:r>
            <a:r>
              <a:rPr lang="tr-TR" altLang="tr-TR" sz="1800" b="1" dirty="0">
                <a:solidFill>
                  <a:schemeClr val="bg1"/>
                </a:solidFill>
              </a:rPr>
              <a:t>Tematik Mesleki ve Teknik  Anadolu Liseleri DİR.</a:t>
            </a:r>
          </a:p>
          <a:p>
            <a:pPr>
              <a:spcBef>
                <a:spcPts val="600"/>
              </a:spcBef>
              <a:spcAft>
                <a:spcPts val="600"/>
              </a:spcAft>
              <a:buFont typeface="Arial" panose="020B0604020202020204" pitchFamily="34" charset="0"/>
              <a:buChar char="•"/>
              <a:defRPr/>
            </a:pPr>
            <a:endParaRPr lang="tr-TR" sz="1800" dirty="0"/>
          </a:p>
          <a:p>
            <a:pPr>
              <a:spcBef>
                <a:spcPts val="600"/>
              </a:spcBef>
              <a:spcAft>
                <a:spcPts val="600"/>
              </a:spcAft>
              <a:buFont typeface="Arial" panose="020B0604020202020204" pitchFamily="34" charset="0"/>
              <a:buChar char="•"/>
              <a:defRPr/>
            </a:pPr>
            <a:endParaRPr lang="tr-TR" altLang="tr-TR" sz="1800" kern="0" dirty="0">
              <a:solidFill>
                <a:srgbClr val="000000"/>
              </a:solidFill>
              <a:cs typeface="Arial"/>
            </a:endParaRPr>
          </a:p>
        </p:txBody>
      </p:sp>
      <p:pic>
        <p:nvPicPr>
          <p:cNvPr id="4" name="Picture 2" descr="C:\Users\Burhan1\Desktop\30150114_2023_vizyonu_genclik_calYYmasY_1.jpg"/>
          <p:cNvPicPr>
            <a:picLocks noChangeAspect="1" noChangeArrowheads="1"/>
          </p:cNvPicPr>
          <p:nvPr/>
        </p:nvPicPr>
        <p:blipFill>
          <a:blip r:embed="rId3"/>
          <a:srcRect/>
          <a:stretch>
            <a:fillRect/>
          </a:stretch>
        </p:blipFill>
        <p:spPr bwMode="auto">
          <a:xfrm>
            <a:off x="571472" y="4714884"/>
            <a:ext cx="8001056" cy="1857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txBox="1">
            <a:spLocks/>
          </p:cNvSpPr>
          <p:nvPr/>
        </p:nvSpPr>
        <p:spPr bwMode="auto">
          <a:xfrm>
            <a:off x="665560" y="1131889"/>
            <a:ext cx="7802165" cy="458787"/>
          </a:xfrm>
          <a:prstGeom prst="rect">
            <a:avLst/>
          </a:prstGeom>
          <a:noFill/>
          <a:ln w="9525">
            <a:noFill/>
            <a:miter lim="800000"/>
            <a:headEnd/>
            <a:tailEnd/>
          </a:ln>
        </p:spPr>
        <p:txBody>
          <a:bodyPr/>
          <a:lstStyle/>
          <a:p>
            <a:pPr algn="ctr">
              <a:lnSpc>
                <a:spcPct val="90000"/>
              </a:lnSpc>
            </a:pPr>
            <a:r>
              <a:rPr lang="tr-TR" altLang="tr-TR" sz="2400" b="1">
                <a:solidFill>
                  <a:srgbClr val="ED7D31"/>
                </a:solidFill>
                <a:latin typeface="Cambria" pitchFamily="18" charset="0"/>
              </a:rPr>
              <a:t>İşletmelerde Beceri Eğitimi ve Staj</a:t>
            </a:r>
          </a:p>
        </p:txBody>
      </p:sp>
      <p:sp>
        <p:nvSpPr>
          <p:cNvPr id="5" name="İçerik Yer Tutucusu 2"/>
          <p:cNvSpPr txBox="1">
            <a:spLocks/>
          </p:cNvSpPr>
          <p:nvPr/>
        </p:nvSpPr>
        <p:spPr bwMode="auto">
          <a:xfrm>
            <a:off x="366713" y="1598614"/>
            <a:ext cx="8399860" cy="6330980"/>
          </a:xfrm>
          <a:prstGeom prst="rect">
            <a:avLst/>
          </a:prstGeom>
          <a:noFill/>
          <a:ln>
            <a:noFill/>
          </a:ln>
          <a:extLst/>
        </p:spPr>
        <p:txBody>
          <a:bodyPr/>
          <a:lstStyle>
            <a:lvl1pPr marL="342900" indent="-342900" algn="l" rtl="0" eaLnBrk="0" fontAlgn="base" hangingPunct="0">
              <a:spcBef>
                <a:spcPct val="20000"/>
              </a:spcBef>
              <a:spcAft>
                <a:spcPct val="0"/>
              </a:spcAft>
              <a:buChar char="•"/>
              <a:defRPr sz="3200">
                <a:solidFill>
                  <a:schemeClr val="tx1"/>
                </a:solidFill>
                <a:latin typeface="Cambria"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mbria" pitchFamily="18" charset="0"/>
                <a:cs typeface="+mn-cs"/>
              </a:defRPr>
            </a:lvl2pPr>
            <a:lvl3pPr marL="1143000" indent="-228600" algn="l" rtl="0" eaLnBrk="0" fontAlgn="base" hangingPunct="0">
              <a:spcBef>
                <a:spcPct val="20000"/>
              </a:spcBef>
              <a:spcAft>
                <a:spcPct val="0"/>
              </a:spcAft>
              <a:buChar char="•"/>
              <a:defRPr sz="2400">
                <a:solidFill>
                  <a:schemeClr val="tx1"/>
                </a:solidFill>
                <a:latin typeface="Cambria" pitchFamily="18" charset="0"/>
                <a:cs typeface="+mn-cs"/>
              </a:defRPr>
            </a:lvl3pPr>
            <a:lvl4pPr marL="1600200" indent="-228600" algn="l" rtl="0" eaLnBrk="0" fontAlgn="base" hangingPunct="0">
              <a:spcBef>
                <a:spcPct val="20000"/>
              </a:spcBef>
              <a:spcAft>
                <a:spcPct val="0"/>
              </a:spcAft>
              <a:buChar char="–"/>
              <a:defRPr sz="2000">
                <a:solidFill>
                  <a:schemeClr val="tx1"/>
                </a:solidFill>
                <a:latin typeface="Cambria"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Cambria" pitchFamily="18"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gn="just">
              <a:lnSpc>
                <a:spcPct val="150000"/>
              </a:lnSpc>
              <a:defRPr/>
            </a:pPr>
            <a:r>
              <a:rPr lang="tr-TR" sz="1800" dirty="0">
                <a:solidFill>
                  <a:schemeClr val="bg1"/>
                </a:solidFill>
              </a:rPr>
              <a:t>Öğrencilerimiz mesleki eğitim uygulamalarını, işletmelerde beceri eğitim ve stajla yapmaktadır. </a:t>
            </a:r>
          </a:p>
          <a:p>
            <a:pPr algn="just">
              <a:lnSpc>
                <a:spcPct val="150000"/>
              </a:lnSpc>
              <a:defRPr/>
            </a:pPr>
            <a:r>
              <a:rPr lang="tr-TR" sz="1800" b="1" dirty="0">
                <a:solidFill>
                  <a:schemeClr val="bg1"/>
                </a:solidFill>
              </a:rPr>
              <a:t>İşletmelerde beceri eğitim</a:t>
            </a:r>
            <a:r>
              <a:rPr lang="tr-TR" sz="1800" dirty="0">
                <a:solidFill>
                  <a:schemeClr val="bg1"/>
                </a:solidFill>
              </a:rPr>
              <a:t>; Anadolu meslek programı öğrencilerinin mesleki bilgi, görgü ve becerilerini artırmak amacıyla 12. sınıfta 3 gün işletmede öğrenim gördüğü bir uygulamadır. Mesleki eğitim merkezlerinde tüm sınıflarda haftada bir gün okulda teorik eğitim gören öğrenciler haftada 5 gün işletmelerde beceri eğitimi almaktadır.</a:t>
            </a:r>
          </a:p>
          <a:p>
            <a:pPr marL="0" indent="0" algn="just">
              <a:lnSpc>
                <a:spcPct val="150000"/>
              </a:lnSpc>
              <a:buFontTx/>
              <a:buNone/>
              <a:defRPr/>
            </a:pPr>
            <a:endParaRPr lang="tr-TR" altLang="tr-TR" sz="1800" kern="0" dirty="0">
              <a:solidFill>
                <a:srgbClr val="000000"/>
              </a:solidFill>
              <a:cs typeface="Arial"/>
            </a:endParaRPr>
          </a:p>
        </p:txBody>
      </p:sp>
      <p:pic>
        <p:nvPicPr>
          <p:cNvPr id="4" name="Picture 2" descr="C:\Users\Burhan1\Desktop\30150114_2023_vizyonu_genclik_calYYmasY_1.jpg"/>
          <p:cNvPicPr>
            <a:picLocks noChangeAspect="1" noChangeArrowheads="1"/>
          </p:cNvPicPr>
          <p:nvPr/>
        </p:nvPicPr>
        <p:blipFill>
          <a:blip r:embed="rId3"/>
          <a:srcRect/>
          <a:stretch>
            <a:fillRect/>
          </a:stretch>
        </p:blipFill>
        <p:spPr bwMode="auto">
          <a:xfrm>
            <a:off x="785786" y="4786322"/>
            <a:ext cx="7911938" cy="18534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txBox="1">
            <a:spLocks/>
          </p:cNvSpPr>
          <p:nvPr/>
        </p:nvSpPr>
        <p:spPr bwMode="auto">
          <a:xfrm>
            <a:off x="665560" y="1131889"/>
            <a:ext cx="7802165" cy="458787"/>
          </a:xfrm>
          <a:prstGeom prst="rect">
            <a:avLst/>
          </a:prstGeom>
          <a:noFill/>
          <a:ln w="9525">
            <a:noFill/>
            <a:miter lim="800000"/>
            <a:headEnd/>
            <a:tailEnd/>
          </a:ln>
        </p:spPr>
        <p:txBody>
          <a:bodyPr/>
          <a:lstStyle/>
          <a:p>
            <a:pPr algn="ctr">
              <a:lnSpc>
                <a:spcPct val="90000"/>
              </a:lnSpc>
            </a:pPr>
            <a:r>
              <a:rPr lang="tr-TR" altLang="tr-TR" sz="2400" b="1">
                <a:solidFill>
                  <a:srgbClr val="ED7D31"/>
                </a:solidFill>
                <a:latin typeface="Cambria" pitchFamily="18" charset="0"/>
              </a:rPr>
              <a:t>İşletmelerde Beceri Eğitimi ve Staj</a:t>
            </a:r>
          </a:p>
        </p:txBody>
      </p:sp>
      <p:sp>
        <p:nvSpPr>
          <p:cNvPr id="5" name="İçerik Yer Tutucusu 2"/>
          <p:cNvSpPr txBox="1">
            <a:spLocks/>
          </p:cNvSpPr>
          <p:nvPr/>
        </p:nvSpPr>
        <p:spPr bwMode="auto">
          <a:xfrm>
            <a:off x="366713" y="1598614"/>
            <a:ext cx="8399860" cy="6330980"/>
          </a:xfrm>
          <a:prstGeom prst="rect">
            <a:avLst/>
          </a:prstGeom>
          <a:noFill/>
          <a:ln>
            <a:noFill/>
          </a:ln>
          <a:extLst/>
        </p:spPr>
        <p:txBody>
          <a:bodyPr/>
          <a:lstStyle>
            <a:lvl1pPr marL="342900" indent="-342900" algn="l" rtl="0" eaLnBrk="0" fontAlgn="base" hangingPunct="0">
              <a:spcBef>
                <a:spcPct val="20000"/>
              </a:spcBef>
              <a:spcAft>
                <a:spcPct val="0"/>
              </a:spcAft>
              <a:buChar char="•"/>
              <a:defRPr sz="3200">
                <a:solidFill>
                  <a:schemeClr val="tx1"/>
                </a:solidFill>
                <a:latin typeface="Cambria"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mbria" pitchFamily="18" charset="0"/>
                <a:cs typeface="+mn-cs"/>
              </a:defRPr>
            </a:lvl2pPr>
            <a:lvl3pPr marL="1143000" indent="-228600" algn="l" rtl="0" eaLnBrk="0" fontAlgn="base" hangingPunct="0">
              <a:spcBef>
                <a:spcPct val="20000"/>
              </a:spcBef>
              <a:spcAft>
                <a:spcPct val="0"/>
              </a:spcAft>
              <a:buChar char="•"/>
              <a:defRPr sz="2400">
                <a:solidFill>
                  <a:schemeClr val="tx1"/>
                </a:solidFill>
                <a:latin typeface="Cambria" pitchFamily="18" charset="0"/>
                <a:cs typeface="+mn-cs"/>
              </a:defRPr>
            </a:lvl3pPr>
            <a:lvl4pPr marL="1600200" indent="-228600" algn="l" rtl="0" eaLnBrk="0" fontAlgn="base" hangingPunct="0">
              <a:spcBef>
                <a:spcPct val="20000"/>
              </a:spcBef>
              <a:spcAft>
                <a:spcPct val="0"/>
              </a:spcAft>
              <a:buChar char="–"/>
              <a:defRPr sz="2000">
                <a:solidFill>
                  <a:schemeClr val="tx1"/>
                </a:solidFill>
                <a:latin typeface="Cambria"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Cambria" pitchFamily="18"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gn="just">
              <a:lnSpc>
                <a:spcPct val="150000"/>
              </a:lnSpc>
              <a:defRPr/>
            </a:pPr>
            <a:r>
              <a:rPr lang="tr-TR" sz="1800" b="1" dirty="0">
                <a:solidFill>
                  <a:schemeClr val="bg1"/>
                </a:solidFill>
              </a:rPr>
              <a:t>Staj </a:t>
            </a:r>
            <a:r>
              <a:rPr lang="tr-TR" sz="1800" dirty="0">
                <a:solidFill>
                  <a:schemeClr val="bg1"/>
                </a:solidFill>
              </a:rPr>
              <a:t>ise Anadolu teknik program öğrencilerinin mesleki bilgi, beceri, tutum ve davranışlarını geliştirmelerini, iş hayatına uyumlarını, gerçek üretim ve hizmet ortamında yetişmelerini ve okulda olmayan tesis, araç-gereci tanımalarını sağlamak amacıyla 40 iş günü işletmelerde uygulama eğitimi gördüğü mesleki eğitimdir. </a:t>
            </a:r>
          </a:p>
          <a:p>
            <a:pPr marL="0" indent="0" algn="just">
              <a:lnSpc>
                <a:spcPct val="150000"/>
              </a:lnSpc>
              <a:buFontTx/>
              <a:buNone/>
              <a:defRPr/>
            </a:pPr>
            <a:endParaRPr lang="tr-TR" altLang="tr-TR" sz="1800" kern="0" dirty="0">
              <a:solidFill>
                <a:srgbClr val="000000"/>
              </a:solidFill>
              <a:cs typeface="Arial"/>
            </a:endParaRPr>
          </a:p>
        </p:txBody>
      </p:sp>
      <p:pic>
        <p:nvPicPr>
          <p:cNvPr id="4" name="Picture 2" descr="C:\Users\Burhan1\Desktop\30150114_2023_vizyonu_genclik_calYYmasY_1.jpg"/>
          <p:cNvPicPr>
            <a:picLocks noChangeAspect="1" noChangeArrowheads="1"/>
          </p:cNvPicPr>
          <p:nvPr/>
        </p:nvPicPr>
        <p:blipFill>
          <a:blip r:embed="rId3"/>
          <a:srcRect/>
          <a:stretch>
            <a:fillRect/>
          </a:stretch>
        </p:blipFill>
        <p:spPr bwMode="auto">
          <a:xfrm>
            <a:off x="500034" y="4214818"/>
            <a:ext cx="8215370" cy="2143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txBox="1">
            <a:spLocks/>
          </p:cNvSpPr>
          <p:nvPr/>
        </p:nvSpPr>
        <p:spPr bwMode="auto">
          <a:xfrm>
            <a:off x="665560" y="1131889"/>
            <a:ext cx="7802165" cy="458787"/>
          </a:xfrm>
          <a:prstGeom prst="rect">
            <a:avLst/>
          </a:prstGeom>
          <a:noFill/>
          <a:ln w="9525">
            <a:noFill/>
            <a:miter lim="800000"/>
            <a:headEnd/>
            <a:tailEnd/>
          </a:ln>
        </p:spPr>
        <p:txBody>
          <a:bodyPr/>
          <a:lstStyle/>
          <a:p>
            <a:pPr algn="ctr">
              <a:lnSpc>
                <a:spcPct val="90000"/>
              </a:lnSpc>
            </a:pPr>
            <a:r>
              <a:rPr lang="tr-TR" altLang="tr-TR" sz="2400" b="1">
                <a:solidFill>
                  <a:srgbClr val="ED7D31"/>
                </a:solidFill>
                <a:latin typeface="Cambria" pitchFamily="18" charset="0"/>
              </a:rPr>
              <a:t>İşletmelerde Beceri Eğitimi ve Staj</a:t>
            </a:r>
          </a:p>
        </p:txBody>
      </p:sp>
      <p:sp>
        <p:nvSpPr>
          <p:cNvPr id="5" name="İçerik Yer Tutucusu 2"/>
          <p:cNvSpPr txBox="1">
            <a:spLocks/>
          </p:cNvSpPr>
          <p:nvPr/>
        </p:nvSpPr>
        <p:spPr bwMode="auto">
          <a:xfrm>
            <a:off x="366713" y="1598614"/>
            <a:ext cx="8399860" cy="6330980"/>
          </a:xfrm>
          <a:prstGeom prst="rect">
            <a:avLst/>
          </a:prstGeom>
          <a:noFill/>
          <a:ln>
            <a:noFill/>
          </a:ln>
          <a:extLst/>
        </p:spPr>
        <p:txBody>
          <a:bodyPr/>
          <a:lstStyle>
            <a:lvl1pPr marL="342900" indent="-342900" algn="l" rtl="0" eaLnBrk="0" fontAlgn="base" hangingPunct="0">
              <a:spcBef>
                <a:spcPct val="20000"/>
              </a:spcBef>
              <a:spcAft>
                <a:spcPct val="0"/>
              </a:spcAft>
              <a:buChar char="•"/>
              <a:defRPr sz="3200">
                <a:solidFill>
                  <a:schemeClr val="tx1"/>
                </a:solidFill>
                <a:latin typeface="Cambria"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mbria" pitchFamily="18" charset="0"/>
                <a:cs typeface="+mn-cs"/>
              </a:defRPr>
            </a:lvl2pPr>
            <a:lvl3pPr marL="1143000" indent="-228600" algn="l" rtl="0" eaLnBrk="0" fontAlgn="base" hangingPunct="0">
              <a:spcBef>
                <a:spcPct val="20000"/>
              </a:spcBef>
              <a:spcAft>
                <a:spcPct val="0"/>
              </a:spcAft>
              <a:buChar char="•"/>
              <a:defRPr sz="2400">
                <a:solidFill>
                  <a:schemeClr val="tx1"/>
                </a:solidFill>
                <a:latin typeface="Cambria" pitchFamily="18" charset="0"/>
                <a:cs typeface="+mn-cs"/>
              </a:defRPr>
            </a:lvl3pPr>
            <a:lvl4pPr marL="1600200" indent="-228600" algn="l" rtl="0" eaLnBrk="0" fontAlgn="base" hangingPunct="0">
              <a:spcBef>
                <a:spcPct val="20000"/>
              </a:spcBef>
              <a:spcAft>
                <a:spcPct val="0"/>
              </a:spcAft>
              <a:buChar char="–"/>
              <a:defRPr sz="2000">
                <a:solidFill>
                  <a:schemeClr val="tx1"/>
                </a:solidFill>
                <a:latin typeface="Cambria"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Cambria" pitchFamily="18"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gn="just">
              <a:lnSpc>
                <a:spcPct val="150000"/>
              </a:lnSpc>
              <a:defRPr/>
            </a:pPr>
            <a:r>
              <a:rPr lang="tr-TR" sz="1800" dirty="0">
                <a:solidFill>
                  <a:schemeClr val="bg1"/>
                </a:solidFill>
              </a:rPr>
              <a:t>Kardeş okul uygulaması, uluslararası ikili anlaşma, protokol ya da bir proje kapsamında, sigorta dâhil, her türlü sorumluluk kendilerine ait ve giderleri kendileri ya da proje çerçevesinde karşılanmak üzere alanlarıyla ilgili beceri eğitimi, stajlarını yurtdışındaki işletmelerde de yapabilirsiniz. Daha fazla bilgi için </a:t>
            </a:r>
            <a:r>
              <a:rPr lang="tr-TR" sz="1800" dirty="0">
                <a:solidFill>
                  <a:schemeClr val="bg1"/>
                </a:solidFill>
                <a:hlinkClick r:id="rId3"/>
              </a:rPr>
              <a:t>www.ua.gov.tr/</a:t>
            </a:r>
            <a:r>
              <a:rPr lang="tr-TR" sz="1800" dirty="0">
                <a:solidFill>
                  <a:schemeClr val="bg1"/>
                </a:solidFill>
              </a:rPr>
              <a:t> adresini ziyaret edebilirsiniz.  </a:t>
            </a:r>
          </a:p>
          <a:p>
            <a:pPr marL="0" indent="0" algn="just">
              <a:lnSpc>
                <a:spcPct val="150000"/>
              </a:lnSpc>
              <a:buFontTx/>
              <a:buNone/>
              <a:defRPr/>
            </a:pPr>
            <a:endParaRPr lang="tr-TR" altLang="tr-TR" sz="1800" kern="0" dirty="0">
              <a:solidFill>
                <a:srgbClr val="000000"/>
              </a:solidFill>
              <a:cs typeface="Arial"/>
            </a:endParaRPr>
          </a:p>
        </p:txBody>
      </p:sp>
      <p:pic>
        <p:nvPicPr>
          <p:cNvPr id="20484" name="Picture 2"/>
          <p:cNvPicPr>
            <a:picLocks noChangeAspect="1" noChangeArrowheads="1"/>
          </p:cNvPicPr>
          <p:nvPr/>
        </p:nvPicPr>
        <p:blipFill>
          <a:blip r:embed="rId4"/>
          <a:srcRect/>
          <a:stretch>
            <a:fillRect/>
          </a:stretch>
        </p:blipFill>
        <p:spPr bwMode="auto">
          <a:xfrm>
            <a:off x="5000628" y="4071942"/>
            <a:ext cx="3725472" cy="2143140"/>
          </a:xfrm>
          <a:prstGeom prst="rect">
            <a:avLst/>
          </a:prstGeom>
          <a:noFill/>
          <a:ln w="9525">
            <a:noFill/>
            <a:miter lim="800000"/>
            <a:headEnd/>
            <a:tailEnd/>
          </a:ln>
        </p:spPr>
      </p:pic>
      <p:pic>
        <p:nvPicPr>
          <p:cNvPr id="6" name="Picture 2" descr="C:\Users\Burhan1\Desktop\30150114_2023_vizyonu_genclik_calYYmasY_1.jpg"/>
          <p:cNvPicPr>
            <a:picLocks noChangeAspect="1" noChangeArrowheads="1"/>
          </p:cNvPicPr>
          <p:nvPr/>
        </p:nvPicPr>
        <p:blipFill>
          <a:blip r:embed="rId5" cstate="print"/>
          <a:srcRect/>
          <a:stretch>
            <a:fillRect/>
          </a:stretch>
        </p:blipFill>
        <p:spPr bwMode="auto">
          <a:xfrm>
            <a:off x="642910" y="3929066"/>
            <a:ext cx="3643338" cy="24288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8243918" cy="1162050"/>
          </a:xfrm>
        </p:spPr>
        <p:txBody>
          <a:bodyPr/>
          <a:lstStyle/>
          <a:p>
            <a:endParaRPr lang="tr-TR" dirty="0"/>
          </a:p>
        </p:txBody>
      </p:sp>
      <p:sp>
        <p:nvSpPr>
          <p:cNvPr id="3" name="2 Metin Yer Tutucusu"/>
          <p:cNvSpPr>
            <a:spLocks noGrp="1"/>
          </p:cNvSpPr>
          <p:nvPr>
            <p:ph type="body" idx="2"/>
          </p:nvPr>
        </p:nvSpPr>
        <p:spPr>
          <a:xfrm>
            <a:off x="685800" y="2071678"/>
            <a:ext cx="4314828" cy="3143272"/>
          </a:xfrm>
        </p:spPr>
        <p:txBody>
          <a:bodyPr>
            <a:normAutofit/>
          </a:bodyPr>
          <a:lstStyle/>
          <a:p>
            <a:r>
              <a:rPr lang="tr-TR" sz="2800" i="1" dirty="0">
                <a:latin typeface="Arial" pitchFamily="34" charset="0"/>
                <a:cs typeface="Arial" pitchFamily="34" charset="0"/>
              </a:rPr>
              <a:t>Ülkemizin gelişmesinde ve kalkınmasında ülkemizin ihtiyaç duyduğu nitelikli iş gücünün karşılanması ancak mesleki ve teknik eğitimle mümkün olacaktır.</a:t>
            </a:r>
          </a:p>
        </p:txBody>
      </p:sp>
      <p:pic>
        <p:nvPicPr>
          <p:cNvPr id="5" name="Picture 2" descr="C:\Users\Burhan1\Desktop\30150114_2023_vizyonu_genclik_calYYmasY_1.jpg"/>
          <p:cNvPicPr>
            <a:picLocks noGrp="1" noChangeAspect="1" noChangeArrowheads="1"/>
          </p:cNvPicPr>
          <p:nvPr>
            <p:ph sz="half" idx="1"/>
          </p:nvPr>
        </p:nvPicPr>
        <p:blipFill>
          <a:blip r:embed="rId2"/>
          <a:srcRect/>
          <a:stretch>
            <a:fillRect/>
          </a:stretch>
        </p:blipFill>
        <p:spPr bwMode="auto">
          <a:xfrm>
            <a:off x="5072066" y="2143116"/>
            <a:ext cx="3839972" cy="26432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txBox="1">
            <a:spLocks/>
          </p:cNvSpPr>
          <p:nvPr/>
        </p:nvSpPr>
        <p:spPr bwMode="auto">
          <a:xfrm>
            <a:off x="665560" y="1352550"/>
            <a:ext cx="7802165" cy="458788"/>
          </a:xfrm>
          <a:prstGeom prst="rect">
            <a:avLst/>
          </a:prstGeom>
          <a:noFill/>
          <a:ln w="9525">
            <a:noFill/>
            <a:miter lim="800000"/>
            <a:headEnd/>
            <a:tailEnd/>
          </a:ln>
        </p:spPr>
        <p:txBody>
          <a:bodyPr/>
          <a:lstStyle/>
          <a:p>
            <a:pPr algn="ctr">
              <a:lnSpc>
                <a:spcPct val="90000"/>
              </a:lnSpc>
            </a:pPr>
            <a:r>
              <a:rPr lang="tr-TR" altLang="tr-TR" sz="2400" b="1">
                <a:solidFill>
                  <a:srgbClr val="ED7D31"/>
                </a:solidFill>
                <a:latin typeface="Cambria" pitchFamily="18" charset="0"/>
              </a:rPr>
              <a:t>Sigorta İşlemleri</a:t>
            </a:r>
          </a:p>
        </p:txBody>
      </p:sp>
      <p:sp>
        <p:nvSpPr>
          <p:cNvPr id="5" name="İçerik Yer Tutucusu 2"/>
          <p:cNvSpPr txBox="1">
            <a:spLocks/>
          </p:cNvSpPr>
          <p:nvPr/>
        </p:nvSpPr>
        <p:spPr bwMode="auto">
          <a:xfrm>
            <a:off x="366713" y="1847850"/>
            <a:ext cx="8399860" cy="3867166"/>
          </a:xfrm>
          <a:prstGeom prst="rect">
            <a:avLst/>
          </a:prstGeom>
          <a:noFill/>
          <a:ln>
            <a:noFill/>
          </a:ln>
          <a:extLst/>
        </p:spPr>
        <p:txBody>
          <a:bodyPr/>
          <a:lstStyle>
            <a:lvl1pPr marL="342900" indent="-342900" algn="l" rtl="0" eaLnBrk="0" fontAlgn="base" hangingPunct="0">
              <a:spcBef>
                <a:spcPct val="20000"/>
              </a:spcBef>
              <a:spcAft>
                <a:spcPct val="0"/>
              </a:spcAft>
              <a:buChar char="•"/>
              <a:defRPr sz="3200">
                <a:solidFill>
                  <a:schemeClr val="tx1"/>
                </a:solidFill>
                <a:latin typeface="Cambria"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mbria" pitchFamily="18" charset="0"/>
                <a:cs typeface="+mn-cs"/>
              </a:defRPr>
            </a:lvl2pPr>
            <a:lvl3pPr marL="1143000" indent="-228600" algn="l" rtl="0" eaLnBrk="0" fontAlgn="base" hangingPunct="0">
              <a:spcBef>
                <a:spcPct val="20000"/>
              </a:spcBef>
              <a:spcAft>
                <a:spcPct val="0"/>
              </a:spcAft>
              <a:buChar char="•"/>
              <a:defRPr sz="2400">
                <a:solidFill>
                  <a:schemeClr val="tx1"/>
                </a:solidFill>
                <a:latin typeface="Cambria" pitchFamily="18" charset="0"/>
                <a:cs typeface="+mn-cs"/>
              </a:defRPr>
            </a:lvl3pPr>
            <a:lvl4pPr marL="1600200" indent="-228600" algn="l" rtl="0" eaLnBrk="0" fontAlgn="base" hangingPunct="0">
              <a:spcBef>
                <a:spcPct val="20000"/>
              </a:spcBef>
              <a:spcAft>
                <a:spcPct val="0"/>
              </a:spcAft>
              <a:buChar char="–"/>
              <a:defRPr sz="2000">
                <a:solidFill>
                  <a:schemeClr val="tx1"/>
                </a:solidFill>
                <a:latin typeface="Cambria"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Cambria" pitchFamily="18"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gn="just">
              <a:lnSpc>
                <a:spcPct val="150000"/>
              </a:lnSpc>
              <a:defRPr/>
            </a:pPr>
            <a:r>
              <a:rPr lang="tr-TR" sz="1800" dirty="0">
                <a:solidFill>
                  <a:schemeClr val="bg1"/>
                </a:solidFill>
              </a:rPr>
              <a:t>Öğrencilerimizin güven içinde eğitimlerine devam etmesi ve oluşacak herhangi bir olumsuz durumda mağdur edilmemesi amacıyla 10, 11 ve 12. sınıfta </a:t>
            </a:r>
            <a:r>
              <a:rPr lang="tr-TR" sz="1800" b="1" dirty="0">
                <a:solidFill>
                  <a:schemeClr val="bg1"/>
                </a:solidFill>
              </a:rPr>
              <a:t>iş kazaları ve meslek hastalıklarına karşı sigortalanmıştır</a:t>
            </a:r>
            <a:r>
              <a:rPr lang="tr-TR" sz="1800" dirty="0">
                <a:solidFill>
                  <a:schemeClr val="bg1"/>
                </a:solidFill>
              </a:rPr>
              <a:t>.Mesleki eğitim merkezi öğrencileri 9. sınıf dahil tüm sınıflarda </a:t>
            </a:r>
            <a:r>
              <a:rPr lang="tr-TR" sz="1800" b="1" dirty="0">
                <a:solidFill>
                  <a:schemeClr val="bg1"/>
                </a:solidFill>
              </a:rPr>
              <a:t>iş kazaları ve meslek hastalıklarına karşı sigortalanmıştır.</a:t>
            </a:r>
            <a:endParaRPr lang="tr-TR" sz="1800" dirty="0">
              <a:solidFill>
                <a:schemeClr val="bg1"/>
              </a:solidFill>
            </a:endParaRPr>
          </a:p>
        </p:txBody>
      </p:sp>
      <p:pic>
        <p:nvPicPr>
          <p:cNvPr id="4" name="Picture 2" descr="C:\Users\Burhan1\Desktop\30150114_2023_vizyonu_genclik_calYYmasY_1.jpg"/>
          <p:cNvPicPr>
            <a:picLocks noChangeAspect="1" noChangeArrowheads="1"/>
          </p:cNvPicPr>
          <p:nvPr/>
        </p:nvPicPr>
        <p:blipFill>
          <a:blip r:embed="rId3"/>
          <a:srcRect/>
          <a:stretch>
            <a:fillRect/>
          </a:stretch>
        </p:blipFill>
        <p:spPr bwMode="auto">
          <a:xfrm>
            <a:off x="571472" y="4000504"/>
            <a:ext cx="8143932" cy="24288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txBox="1">
            <a:spLocks/>
          </p:cNvSpPr>
          <p:nvPr/>
        </p:nvSpPr>
        <p:spPr bwMode="auto">
          <a:xfrm>
            <a:off x="665560" y="1352550"/>
            <a:ext cx="7802165" cy="458788"/>
          </a:xfrm>
          <a:prstGeom prst="rect">
            <a:avLst/>
          </a:prstGeom>
          <a:noFill/>
          <a:ln w="9525">
            <a:noFill/>
            <a:miter lim="800000"/>
            <a:headEnd/>
            <a:tailEnd/>
          </a:ln>
        </p:spPr>
        <p:txBody>
          <a:bodyPr/>
          <a:lstStyle/>
          <a:p>
            <a:pPr algn="ctr">
              <a:lnSpc>
                <a:spcPct val="90000"/>
              </a:lnSpc>
            </a:pPr>
            <a:r>
              <a:rPr lang="tr-TR" altLang="tr-TR" sz="2400" b="1">
                <a:solidFill>
                  <a:srgbClr val="ED7D31"/>
                </a:solidFill>
                <a:latin typeface="Cambria" pitchFamily="18" charset="0"/>
              </a:rPr>
              <a:t>Sigorta İşlemleri</a:t>
            </a:r>
          </a:p>
        </p:txBody>
      </p:sp>
      <p:sp>
        <p:nvSpPr>
          <p:cNvPr id="5" name="İçerik Yer Tutucusu 2"/>
          <p:cNvSpPr txBox="1">
            <a:spLocks/>
          </p:cNvSpPr>
          <p:nvPr/>
        </p:nvSpPr>
        <p:spPr bwMode="auto">
          <a:xfrm>
            <a:off x="366713" y="1847850"/>
            <a:ext cx="8399860" cy="3867166"/>
          </a:xfrm>
          <a:prstGeom prst="rect">
            <a:avLst/>
          </a:prstGeom>
          <a:noFill/>
          <a:ln>
            <a:noFill/>
          </a:ln>
          <a:extLst/>
        </p:spPr>
        <p:txBody>
          <a:bodyPr/>
          <a:lstStyle>
            <a:lvl1pPr marL="342900" indent="-342900" algn="l" rtl="0" eaLnBrk="0" fontAlgn="base" hangingPunct="0">
              <a:spcBef>
                <a:spcPct val="20000"/>
              </a:spcBef>
              <a:spcAft>
                <a:spcPct val="0"/>
              </a:spcAft>
              <a:buChar char="•"/>
              <a:defRPr sz="3200">
                <a:solidFill>
                  <a:schemeClr val="tx1"/>
                </a:solidFill>
                <a:latin typeface="Cambria"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mbria" pitchFamily="18" charset="0"/>
                <a:cs typeface="+mn-cs"/>
              </a:defRPr>
            </a:lvl2pPr>
            <a:lvl3pPr marL="1143000" indent="-228600" algn="l" rtl="0" eaLnBrk="0" fontAlgn="base" hangingPunct="0">
              <a:spcBef>
                <a:spcPct val="20000"/>
              </a:spcBef>
              <a:spcAft>
                <a:spcPct val="0"/>
              </a:spcAft>
              <a:buChar char="•"/>
              <a:defRPr sz="2400">
                <a:solidFill>
                  <a:schemeClr val="tx1"/>
                </a:solidFill>
                <a:latin typeface="Cambria" pitchFamily="18" charset="0"/>
                <a:cs typeface="+mn-cs"/>
              </a:defRPr>
            </a:lvl3pPr>
            <a:lvl4pPr marL="1600200" indent="-228600" algn="l" rtl="0" eaLnBrk="0" fontAlgn="base" hangingPunct="0">
              <a:spcBef>
                <a:spcPct val="20000"/>
              </a:spcBef>
              <a:spcAft>
                <a:spcPct val="0"/>
              </a:spcAft>
              <a:buChar char="–"/>
              <a:defRPr sz="2000">
                <a:solidFill>
                  <a:schemeClr val="tx1"/>
                </a:solidFill>
                <a:latin typeface="Cambria"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Cambria" pitchFamily="18"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gn="just">
              <a:lnSpc>
                <a:spcPct val="150000"/>
              </a:lnSpc>
              <a:defRPr/>
            </a:pPr>
            <a:r>
              <a:rPr lang="tr-TR" altLang="tr-TR" sz="1800" kern="0" dirty="0">
                <a:solidFill>
                  <a:srgbClr val="000000"/>
                </a:solidFill>
                <a:cs typeface="Arial"/>
              </a:rPr>
              <a:t>Sektörün arzuladığı nitelikli iş gücünü yetiştirmek ve sektörün mali yükünü azaltmak amacıyla, işveren tarafından çıraklara ve meslek lisesi öğrencilerine asgari ücretin en az % 30’u tutarında ücret ödenmektedir. Örneğin, </a:t>
            </a:r>
            <a:r>
              <a:rPr lang="tr-TR" altLang="tr-TR" sz="1800" kern="0" dirty="0" smtClean="0">
                <a:solidFill>
                  <a:srgbClr val="000000"/>
                </a:solidFill>
                <a:cs typeface="Arial"/>
              </a:rPr>
              <a:t>2019 </a:t>
            </a:r>
            <a:r>
              <a:rPr lang="tr-TR" altLang="tr-TR" sz="1800" kern="0" dirty="0">
                <a:solidFill>
                  <a:srgbClr val="000000"/>
                </a:solidFill>
                <a:cs typeface="Arial"/>
              </a:rPr>
              <a:t>yılı asgari ücreti için öğrenciye ödenen en az ücret </a:t>
            </a:r>
            <a:r>
              <a:rPr lang="tr-TR" altLang="tr-TR" sz="1800" kern="0" dirty="0" smtClean="0">
                <a:solidFill>
                  <a:srgbClr val="000000"/>
                </a:solidFill>
                <a:cs typeface="Arial"/>
              </a:rPr>
              <a:t>548</a:t>
            </a:r>
            <a:r>
              <a:rPr lang="tr-TR" altLang="tr-TR" sz="1800" kern="0" dirty="0" smtClean="0">
                <a:solidFill>
                  <a:srgbClr val="000000"/>
                </a:solidFill>
                <a:cs typeface="Arial"/>
              </a:rPr>
              <a:t> </a:t>
            </a:r>
            <a:r>
              <a:rPr lang="tr-TR" altLang="tr-TR" sz="1800" kern="0" dirty="0">
                <a:solidFill>
                  <a:srgbClr val="000000"/>
                </a:solidFill>
                <a:cs typeface="Arial"/>
              </a:rPr>
              <a:t>TL olarak hesaplanmıştır.</a:t>
            </a:r>
          </a:p>
        </p:txBody>
      </p:sp>
      <p:pic>
        <p:nvPicPr>
          <p:cNvPr id="4" name="Picture 2" descr="C:\Users\Burhan1\Desktop\30150114_2023_vizyonu_genclik_calYYmasY_1.jpg"/>
          <p:cNvPicPr>
            <a:picLocks noChangeAspect="1" noChangeArrowheads="1"/>
          </p:cNvPicPr>
          <p:nvPr/>
        </p:nvPicPr>
        <p:blipFill>
          <a:blip r:embed="rId3"/>
          <a:srcRect/>
          <a:stretch>
            <a:fillRect/>
          </a:stretch>
        </p:blipFill>
        <p:spPr bwMode="auto">
          <a:xfrm>
            <a:off x="571472" y="4214818"/>
            <a:ext cx="8143932" cy="2000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Metin kutusu 2"/>
          <p:cNvSpPr txBox="1">
            <a:spLocks noChangeArrowheads="1"/>
          </p:cNvSpPr>
          <p:nvPr/>
        </p:nvSpPr>
        <p:spPr bwMode="auto">
          <a:xfrm>
            <a:off x="500034" y="1500174"/>
            <a:ext cx="8055769" cy="2585323"/>
          </a:xfrm>
          <a:prstGeom prst="rect">
            <a:avLst/>
          </a:prstGeom>
          <a:noFill/>
          <a:ln w="9525">
            <a:noFill/>
            <a:miter lim="800000"/>
            <a:headEnd/>
            <a:tailEnd/>
          </a:ln>
        </p:spPr>
        <p:txBody>
          <a:bodyPr>
            <a:spAutoFit/>
          </a:bodyPr>
          <a:lstStyle/>
          <a:p>
            <a:pPr marL="342900" indent="-342900" algn="just">
              <a:lnSpc>
                <a:spcPct val="150000"/>
              </a:lnSpc>
              <a:buFont typeface="Arial" charset="0"/>
              <a:buChar char="•"/>
            </a:pPr>
            <a:r>
              <a:rPr lang="tr-TR" altLang="tr-TR" dirty="0">
                <a:solidFill>
                  <a:schemeClr val="bg1"/>
                </a:solidFill>
                <a:latin typeface="Cambria" pitchFamily="18" charset="0"/>
              </a:rPr>
              <a:t>Maddi imkânları yetersiz olan öğrencilerimiz isterlerse yatılılık imkanlarından ve İlköğretim Ve Ortaöğretim Kurumları Bursluluk Sınavına (İOKBS) girerek sınav sonucuna göre burs imkanlarından faydalanabilirler.</a:t>
            </a:r>
          </a:p>
          <a:p>
            <a:pPr marL="342900" indent="-342900" algn="just">
              <a:lnSpc>
                <a:spcPct val="150000"/>
              </a:lnSpc>
              <a:buFont typeface="Arial" charset="0"/>
              <a:buChar char="•"/>
            </a:pPr>
            <a:r>
              <a:rPr lang="tr-TR" altLang="tr-TR" dirty="0">
                <a:solidFill>
                  <a:schemeClr val="bg1"/>
                </a:solidFill>
                <a:latin typeface="Cambria" pitchFamily="18" charset="0"/>
              </a:rPr>
              <a:t>Genel Müdürlüğümüz ve çeşitli kurum/kuruluşlarla yapılan işbirliği protokolleri kapsamında başarılı ve maddi imkanları yetersiz olan öğrencilere özel burs desteği de sağlanmaktadır.</a:t>
            </a:r>
          </a:p>
        </p:txBody>
      </p:sp>
      <p:sp>
        <p:nvSpPr>
          <p:cNvPr id="22531" name="Title 1"/>
          <p:cNvSpPr txBox="1">
            <a:spLocks/>
          </p:cNvSpPr>
          <p:nvPr/>
        </p:nvSpPr>
        <p:spPr bwMode="auto">
          <a:xfrm>
            <a:off x="642910" y="928670"/>
            <a:ext cx="7800975" cy="458788"/>
          </a:xfrm>
          <a:prstGeom prst="rect">
            <a:avLst/>
          </a:prstGeom>
          <a:noFill/>
          <a:ln w="9525">
            <a:noFill/>
            <a:miter lim="800000"/>
            <a:headEnd/>
            <a:tailEnd/>
          </a:ln>
        </p:spPr>
        <p:txBody>
          <a:bodyPr/>
          <a:lstStyle/>
          <a:p>
            <a:pPr algn="ctr">
              <a:lnSpc>
                <a:spcPct val="90000"/>
              </a:lnSpc>
            </a:pPr>
            <a:r>
              <a:rPr lang="tr-TR" altLang="tr-TR" sz="2400" b="1" dirty="0">
                <a:solidFill>
                  <a:srgbClr val="ED7D31"/>
                </a:solidFill>
                <a:latin typeface="Cambria" pitchFamily="18" charset="0"/>
              </a:rPr>
              <a:t>Bursluluk ve Yatılılık İmkânları</a:t>
            </a:r>
          </a:p>
        </p:txBody>
      </p:sp>
      <p:pic>
        <p:nvPicPr>
          <p:cNvPr id="5" name="Picture 24"/>
          <p:cNvPicPr>
            <a:picLocks noChangeAspect="1" noChangeArrowheads="1"/>
          </p:cNvPicPr>
          <p:nvPr/>
        </p:nvPicPr>
        <p:blipFill>
          <a:blip r:embed="rId3"/>
          <a:srcRect/>
          <a:stretch>
            <a:fillRect/>
          </a:stretch>
        </p:blipFill>
        <p:spPr bwMode="auto">
          <a:xfrm>
            <a:off x="571472" y="4500570"/>
            <a:ext cx="2408634" cy="1938337"/>
          </a:xfrm>
          <a:prstGeom prst="rect">
            <a:avLst/>
          </a:prstGeom>
          <a:ln>
            <a:noFill/>
          </a:ln>
          <a:effectLst>
            <a:outerShdw blurRad="292100" dist="139700" dir="2700000" algn="tl" rotWithShape="0">
              <a:srgbClr val="333333">
                <a:alpha val="65000"/>
              </a:srgbClr>
            </a:outerShdw>
          </a:effectLst>
          <a:extLst/>
        </p:spPr>
      </p:pic>
      <p:pic>
        <p:nvPicPr>
          <p:cNvPr id="6" name="Picture 26"/>
          <p:cNvPicPr>
            <a:picLocks noChangeAspect="1" noChangeArrowheads="1"/>
          </p:cNvPicPr>
          <p:nvPr/>
        </p:nvPicPr>
        <p:blipFill>
          <a:blip r:embed="rId4"/>
          <a:srcRect/>
          <a:stretch>
            <a:fillRect/>
          </a:stretch>
        </p:blipFill>
        <p:spPr bwMode="auto">
          <a:xfrm>
            <a:off x="3428992" y="4500570"/>
            <a:ext cx="2370534" cy="1938337"/>
          </a:xfrm>
          <a:prstGeom prst="rect">
            <a:avLst/>
          </a:prstGeom>
          <a:ln>
            <a:noFill/>
          </a:ln>
          <a:effectLst>
            <a:outerShdw blurRad="292100" dist="139700" dir="2700000" algn="tl" rotWithShape="0">
              <a:srgbClr val="333333">
                <a:alpha val="65000"/>
              </a:srgbClr>
            </a:outerShdw>
          </a:effectLst>
          <a:extLst/>
        </p:spPr>
      </p:pic>
      <p:pic>
        <p:nvPicPr>
          <p:cNvPr id="7" name="Picture 2" descr="C:\Users\Burhan1\Desktop\30150114_2023_vizyonu_genclik_calYYmasY_1.jpg"/>
          <p:cNvPicPr>
            <a:picLocks noChangeAspect="1" noChangeArrowheads="1"/>
          </p:cNvPicPr>
          <p:nvPr/>
        </p:nvPicPr>
        <p:blipFill>
          <a:blip r:embed="rId5" cstate="print"/>
          <a:srcRect/>
          <a:stretch>
            <a:fillRect/>
          </a:stretch>
        </p:blipFill>
        <p:spPr bwMode="auto">
          <a:xfrm>
            <a:off x="6143636" y="4500570"/>
            <a:ext cx="2571768" cy="19288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txBox="1">
            <a:spLocks/>
          </p:cNvSpPr>
          <p:nvPr/>
        </p:nvSpPr>
        <p:spPr bwMode="auto">
          <a:xfrm>
            <a:off x="500034" y="642918"/>
            <a:ext cx="7802165" cy="458787"/>
          </a:xfrm>
          <a:prstGeom prst="rect">
            <a:avLst/>
          </a:prstGeom>
          <a:noFill/>
          <a:ln w="9525">
            <a:noFill/>
            <a:miter lim="800000"/>
            <a:headEnd/>
            <a:tailEnd/>
          </a:ln>
        </p:spPr>
        <p:txBody>
          <a:bodyPr/>
          <a:lstStyle/>
          <a:p>
            <a:pPr algn="ctr">
              <a:lnSpc>
                <a:spcPct val="90000"/>
              </a:lnSpc>
            </a:pPr>
            <a:r>
              <a:rPr lang="tr-TR" altLang="tr-TR" sz="2400" b="1" dirty="0">
                <a:solidFill>
                  <a:srgbClr val="ED7D31"/>
                </a:solidFill>
                <a:latin typeface="Cambria" pitchFamily="18" charset="0"/>
              </a:rPr>
              <a:t>İŞKUR İşbaşı Eğitim Programlarından Yaralanma</a:t>
            </a:r>
          </a:p>
        </p:txBody>
      </p:sp>
      <p:pic>
        <p:nvPicPr>
          <p:cNvPr id="24579" name="Picture 2" descr="C:\Users\PINARM~1\AppData\Local\Temp\Rar$DI16.224\3. iskur logo dikey.jpg"/>
          <p:cNvPicPr>
            <a:picLocks noChangeAspect="1" noChangeArrowheads="1"/>
          </p:cNvPicPr>
          <p:nvPr/>
        </p:nvPicPr>
        <p:blipFill>
          <a:blip r:embed="rId3" cstate="print"/>
          <a:srcRect/>
          <a:stretch>
            <a:fillRect/>
          </a:stretch>
        </p:blipFill>
        <p:spPr bwMode="auto">
          <a:xfrm>
            <a:off x="6429388" y="5357826"/>
            <a:ext cx="2714612" cy="1225542"/>
          </a:xfrm>
          <a:prstGeom prst="rect">
            <a:avLst/>
          </a:prstGeom>
          <a:noFill/>
          <a:ln w="9525">
            <a:noFill/>
            <a:miter lim="800000"/>
            <a:headEnd/>
            <a:tailEnd/>
          </a:ln>
        </p:spPr>
      </p:pic>
      <p:sp>
        <p:nvSpPr>
          <p:cNvPr id="2" name="Metin kutusu 1"/>
          <p:cNvSpPr txBox="1"/>
          <p:nvPr/>
        </p:nvSpPr>
        <p:spPr>
          <a:xfrm>
            <a:off x="500034" y="1000108"/>
            <a:ext cx="7650956" cy="5355312"/>
          </a:xfrm>
          <a:prstGeom prst="rect">
            <a:avLst/>
          </a:prstGeom>
          <a:noFill/>
        </p:spPr>
        <p:txBody>
          <a:bodyPr>
            <a:spAutoFit/>
          </a:bodyPr>
          <a:lstStyle/>
          <a:p>
            <a:pPr marL="285750" indent="-285750" algn="just" fontAlgn="auto">
              <a:lnSpc>
                <a:spcPct val="150000"/>
              </a:lnSpc>
              <a:spcBef>
                <a:spcPts val="0"/>
              </a:spcBef>
              <a:spcAft>
                <a:spcPts val="0"/>
              </a:spcAft>
              <a:buFont typeface="Arial" panose="020B0604020202020204" pitchFamily="34" charset="0"/>
              <a:buChar char="•"/>
              <a:defRPr/>
            </a:pPr>
            <a:r>
              <a:rPr lang="tr-TR" dirty="0">
                <a:solidFill>
                  <a:schemeClr val="bg1"/>
                </a:solidFill>
                <a:latin typeface="Cambria" panose="02040503050406030204" pitchFamily="18" charset="0"/>
                <a:cs typeface="Times New Roman" panose="02020603050405020304" pitchFamily="18" charset="0"/>
              </a:rPr>
              <a:t>Türkiye İş Kurumu tarafından 15 yaş ve üstü bireylere sağlanan işbaşı eğitim programlarından  öğrenim gördüğü meslek hakkında bilgi, beceri ve görgüsünü artırmak isteyen mesleki ve teknik Anadolu lisesinde öğrenim gören öğrencilerimiz  yaz tatillerinde faydalanabilmektedir. </a:t>
            </a:r>
          </a:p>
          <a:p>
            <a:pPr marL="285750" indent="-285750" algn="just" fontAlgn="auto">
              <a:lnSpc>
                <a:spcPct val="150000"/>
              </a:lnSpc>
              <a:spcBef>
                <a:spcPts val="0"/>
              </a:spcBef>
              <a:spcAft>
                <a:spcPts val="0"/>
              </a:spcAft>
              <a:buFont typeface="Arial" panose="020B0604020202020204" pitchFamily="34" charset="0"/>
              <a:buChar char="•"/>
              <a:defRPr/>
            </a:pPr>
            <a:r>
              <a:rPr lang="tr-TR" dirty="0">
                <a:solidFill>
                  <a:schemeClr val="bg1"/>
                </a:solidFill>
                <a:latin typeface="Cambria" panose="02040503050406030204" pitchFamily="18" charset="0"/>
                <a:cs typeface="Times New Roman" panose="02020603050405020304" pitchFamily="18" charset="0"/>
              </a:rPr>
              <a:t>İşbaşı eğitim programına katılan öğrenciler için ücret verilmektedir. Ayrıca iş kazası ve meslek hastalıkları ile genel sağlık sigortası prim giderleri sağlanmaktadır.</a:t>
            </a:r>
          </a:p>
          <a:p>
            <a:pPr marL="285750" indent="-285750" algn="just" fontAlgn="auto">
              <a:lnSpc>
                <a:spcPct val="150000"/>
              </a:lnSpc>
              <a:spcBef>
                <a:spcPts val="0"/>
              </a:spcBef>
              <a:spcAft>
                <a:spcPts val="0"/>
              </a:spcAft>
              <a:buFont typeface="Arial" panose="020B0604020202020204" pitchFamily="34" charset="0"/>
              <a:buChar char="•"/>
              <a:defRPr/>
            </a:pPr>
            <a:r>
              <a:rPr lang="tr-TR" dirty="0">
                <a:solidFill>
                  <a:schemeClr val="bg1"/>
                </a:solidFill>
                <a:latin typeface="Cambria" panose="02040503050406030204" pitchFamily="18" charset="0"/>
                <a:cs typeface="Times New Roman" panose="02020603050405020304" pitchFamily="18" charset="0"/>
              </a:rPr>
              <a:t>Ayrıca İŞKUR’un iş ve meslek danışmanlarından destek alabilir ve İŞKUR tarafından yayınlanan İMD İŞKUR Meslek Seçimine Destek dergisinden yararlanabilirsiniz. Detaylı bilgi için </a:t>
            </a:r>
            <a:r>
              <a:rPr lang="tr-TR" dirty="0">
                <a:solidFill>
                  <a:srgbClr val="C00000"/>
                </a:solidFill>
                <a:latin typeface="Cambria" panose="02040503050406030204" pitchFamily="18" charset="0"/>
                <a:cs typeface="Times New Roman" panose="02020603050405020304" pitchFamily="18" charset="0"/>
              </a:rPr>
              <a:t>http://www.</a:t>
            </a:r>
            <a:r>
              <a:rPr lang="tr-TR" dirty="0" err="1">
                <a:solidFill>
                  <a:srgbClr val="C00000"/>
                </a:solidFill>
                <a:latin typeface="Cambria" panose="02040503050406030204" pitchFamily="18" charset="0"/>
                <a:cs typeface="Times New Roman" panose="02020603050405020304" pitchFamily="18" charset="0"/>
              </a:rPr>
              <a:t>iskur</a:t>
            </a:r>
            <a:r>
              <a:rPr lang="tr-TR" dirty="0">
                <a:solidFill>
                  <a:srgbClr val="C00000"/>
                </a:solidFill>
                <a:latin typeface="Cambria" panose="02040503050406030204" pitchFamily="18" charset="0"/>
                <a:cs typeface="Times New Roman" panose="02020603050405020304" pitchFamily="18" charset="0"/>
              </a:rPr>
              <a:t>.gov.tr </a:t>
            </a:r>
            <a:r>
              <a:rPr lang="tr-TR" dirty="0">
                <a:solidFill>
                  <a:schemeClr val="bg1"/>
                </a:solidFill>
                <a:latin typeface="Cambria" panose="02040503050406030204" pitchFamily="18" charset="0"/>
                <a:cs typeface="Times New Roman" panose="02020603050405020304" pitchFamily="18" charset="0"/>
              </a:rPr>
              <a:t>adresini ziyaret edebilirsiniz.</a:t>
            </a:r>
          </a:p>
          <a:p>
            <a:pPr algn="just" fontAlgn="auto">
              <a:lnSpc>
                <a:spcPct val="150000"/>
              </a:lnSpc>
              <a:spcBef>
                <a:spcPts val="0"/>
              </a:spcBef>
              <a:spcAft>
                <a:spcPts val="0"/>
              </a:spcAft>
              <a:defRPr/>
            </a:pPr>
            <a:endParaRPr lang="tr-TR" dirty="0">
              <a:latin typeface="Cambria" panose="02040503050406030204" pitchFamily="18" charset="0"/>
              <a:cs typeface="Times New Roman" panose="02020603050405020304" pitchFamily="18" charset="0"/>
            </a:endParaRPr>
          </a:p>
          <a:p>
            <a:pPr algn="just" fontAlgn="auto">
              <a:spcBef>
                <a:spcPts val="0"/>
              </a:spcBef>
              <a:spcAft>
                <a:spcPts val="0"/>
              </a:spcAft>
              <a:defRPr/>
            </a:pPr>
            <a:endParaRPr lang="tr-TR" dirty="0">
              <a:latin typeface="Times New Roman" panose="02020603050405020304" pitchFamily="18" charset="0"/>
              <a:cs typeface="Times New Roman" panose="02020603050405020304" pitchFamily="18" charset="0"/>
            </a:endParaRPr>
          </a:p>
        </p:txBody>
      </p:sp>
      <p:pic>
        <p:nvPicPr>
          <p:cNvPr id="5" name="Picture 2" descr="C:\Users\Burhan1\Desktop\30150114_2023_vizyonu_genclik_calYYmasY_1.jpg"/>
          <p:cNvPicPr>
            <a:picLocks noChangeAspect="1" noChangeArrowheads="1"/>
          </p:cNvPicPr>
          <p:nvPr/>
        </p:nvPicPr>
        <p:blipFill>
          <a:blip r:embed="rId4" cstate="print"/>
          <a:srcRect/>
          <a:stretch>
            <a:fillRect/>
          </a:stretch>
        </p:blipFill>
        <p:spPr bwMode="auto">
          <a:xfrm>
            <a:off x="3071802" y="5357826"/>
            <a:ext cx="2768402" cy="1214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txBox="1">
            <a:spLocks/>
          </p:cNvSpPr>
          <p:nvPr/>
        </p:nvSpPr>
        <p:spPr bwMode="auto">
          <a:xfrm>
            <a:off x="681038" y="1135064"/>
            <a:ext cx="7800975" cy="458787"/>
          </a:xfrm>
          <a:prstGeom prst="rect">
            <a:avLst/>
          </a:prstGeom>
          <a:noFill/>
          <a:ln w="9525">
            <a:noFill/>
            <a:miter lim="800000"/>
            <a:headEnd/>
            <a:tailEnd/>
          </a:ln>
        </p:spPr>
        <p:txBody>
          <a:bodyPr/>
          <a:lstStyle/>
          <a:p>
            <a:pPr algn="ctr">
              <a:lnSpc>
                <a:spcPct val="90000"/>
              </a:lnSpc>
            </a:pPr>
            <a:r>
              <a:rPr lang="tr-TR" altLang="tr-TR" sz="2400" b="1">
                <a:solidFill>
                  <a:schemeClr val="accent2"/>
                </a:solidFill>
                <a:latin typeface="Cambria" pitchFamily="18" charset="0"/>
              </a:rPr>
              <a:t>Mezunlara Verilen Haklar ve Belgeler</a:t>
            </a:r>
          </a:p>
        </p:txBody>
      </p:sp>
      <p:sp>
        <p:nvSpPr>
          <p:cNvPr id="5" name="İçerik Yer Tutucusu 2"/>
          <p:cNvSpPr txBox="1">
            <a:spLocks/>
          </p:cNvSpPr>
          <p:nvPr/>
        </p:nvSpPr>
        <p:spPr bwMode="auto">
          <a:xfrm>
            <a:off x="382191" y="1501775"/>
            <a:ext cx="8398669" cy="3022600"/>
          </a:xfrm>
          <a:prstGeom prst="rect">
            <a:avLst/>
          </a:prstGeom>
          <a:noFill/>
          <a:ln>
            <a:noFill/>
          </a:ln>
          <a:extLst/>
        </p:spPr>
        <p:txBody>
          <a:bodyPr/>
          <a:lstStyle>
            <a:lvl1pPr marL="342900" indent="-342900" algn="l" rtl="0" eaLnBrk="0" fontAlgn="base" hangingPunct="0">
              <a:spcBef>
                <a:spcPct val="20000"/>
              </a:spcBef>
              <a:spcAft>
                <a:spcPct val="0"/>
              </a:spcAft>
              <a:buChar char="•"/>
              <a:defRPr sz="3200">
                <a:solidFill>
                  <a:schemeClr val="tx1"/>
                </a:solidFill>
                <a:latin typeface="Cambria"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mbria" pitchFamily="18" charset="0"/>
                <a:cs typeface="+mn-cs"/>
              </a:defRPr>
            </a:lvl2pPr>
            <a:lvl3pPr marL="1143000" indent="-228600" algn="l" rtl="0" eaLnBrk="0" fontAlgn="base" hangingPunct="0">
              <a:spcBef>
                <a:spcPct val="20000"/>
              </a:spcBef>
              <a:spcAft>
                <a:spcPct val="0"/>
              </a:spcAft>
              <a:buChar char="•"/>
              <a:defRPr sz="2400">
                <a:solidFill>
                  <a:schemeClr val="tx1"/>
                </a:solidFill>
                <a:latin typeface="Cambria" pitchFamily="18" charset="0"/>
                <a:cs typeface="+mn-cs"/>
              </a:defRPr>
            </a:lvl3pPr>
            <a:lvl4pPr marL="1600200" indent="-228600" algn="l" rtl="0" eaLnBrk="0" fontAlgn="base" hangingPunct="0">
              <a:spcBef>
                <a:spcPct val="20000"/>
              </a:spcBef>
              <a:spcAft>
                <a:spcPct val="0"/>
              </a:spcAft>
              <a:buChar char="–"/>
              <a:defRPr sz="2000">
                <a:solidFill>
                  <a:schemeClr val="tx1"/>
                </a:solidFill>
                <a:latin typeface="Cambria"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Cambria" pitchFamily="18"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nSpc>
                <a:spcPct val="150000"/>
              </a:lnSpc>
              <a:defRPr/>
            </a:pPr>
            <a:r>
              <a:rPr lang="tr-TR" altLang="tr-TR" sz="2000" kern="0" dirty="0">
                <a:solidFill>
                  <a:srgbClr val="000000"/>
                </a:solidFill>
                <a:cs typeface="Arial"/>
              </a:rPr>
              <a:t>Alan ve dalda diploma (MTAL)</a:t>
            </a:r>
          </a:p>
          <a:p>
            <a:pPr>
              <a:lnSpc>
                <a:spcPct val="150000"/>
              </a:lnSpc>
              <a:defRPr/>
            </a:pPr>
            <a:r>
              <a:rPr lang="tr-TR" altLang="tr-TR" sz="2000" kern="0" dirty="0">
                <a:solidFill>
                  <a:srgbClr val="000000"/>
                </a:solidFill>
                <a:cs typeface="Arial"/>
              </a:rPr>
              <a:t>Ustalık ve kalfalık belgesi (MEM)</a:t>
            </a:r>
          </a:p>
          <a:p>
            <a:pPr>
              <a:lnSpc>
                <a:spcPct val="150000"/>
              </a:lnSpc>
              <a:defRPr/>
            </a:pPr>
            <a:r>
              <a:rPr lang="tr-TR" altLang="tr-TR" sz="2000" kern="0" dirty="0">
                <a:solidFill>
                  <a:srgbClr val="000000"/>
                </a:solidFill>
                <a:cs typeface="Arial"/>
              </a:rPr>
              <a:t>Teknisyenlik unvanı</a:t>
            </a:r>
          </a:p>
          <a:p>
            <a:pPr>
              <a:lnSpc>
                <a:spcPct val="150000"/>
              </a:lnSpc>
              <a:defRPr/>
            </a:pPr>
            <a:r>
              <a:rPr lang="tr-TR" altLang="tr-TR" sz="2000" kern="0" dirty="0">
                <a:solidFill>
                  <a:srgbClr val="000000"/>
                </a:solidFill>
                <a:cs typeface="Arial"/>
              </a:rPr>
              <a:t>İşyeri açma belgesi</a:t>
            </a:r>
          </a:p>
          <a:p>
            <a:pPr>
              <a:lnSpc>
                <a:spcPct val="150000"/>
              </a:lnSpc>
              <a:defRPr/>
            </a:pPr>
            <a:r>
              <a:rPr lang="tr-TR" altLang="tr-TR" sz="2000" kern="0" dirty="0">
                <a:solidFill>
                  <a:srgbClr val="000000"/>
                </a:solidFill>
                <a:cs typeface="Arial"/>
              </a:rPr>
              <a:t>EUROPASS belgesi</a:t>
            </a:r>
          </a:p>
          <a:p>
            <a:pPr>
              <a:lnSpc>
                <a:spcPct val="150000"/>
              </a:lnSpc>
              <a:defRPr/>
            </a:pPr>
            <a:r>
              <a:rPr lang="tr-TR" altLang="tr-TR" sz="2000" kern="0" dirty="0">
                <a:solidFill>
                  <a:srgbClr val="000000"/>
                </a:solidFill>
                <a:cs typeface="Arial"/>
              </a:rPr>
              <a:t>Aldığı ve başardığı modülleri, dersleri ve kredileri gösteren belge</a:t>
            </a:r>
          </a:p>
        </p:txBody>
      </p:sp>
      <p:pic>
        <p:nvPicPr>
          <p:cNvPr id="6" name="Resim 5"/>
          <p:cNvPicPr>
            <a:picLocks noChangeAspect="1"/>
          </p:cNvPicPr>
          <p:nvPr/>
        </p:nvPicPr>
        <p:blipFill>
          <a:blip r:embed="rId3" cstate="print">
            <a:extLst/>
          </a:blip>
          <a:stretch>
            <a:fillRect/>
          </a:stretch>
        </p:blipFill>
        <p:spPr>
          <a:xfrm>
            <a:off x="156038" y="4869991"/>
            <a:ext cx="1446147" cy="140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9"/>
          <p:cNvPicPr>
            <a:picLocks noChangeAspect="1" noChangeArrowheads="1"/>
          </p:cNvPicPr>
          <p:nvPr/>
        </p:nvPicPr>
        <p:blipFill rotWithShape="1">
          <a:blip r:embed="rId4" cstate="print">
            <a:extLst/>
          </a:blip>
          <a:srcRect b="8648"/>
          <a:stretch/>
        </p:blipFill>
        <p:spPr bwMode="auto">
          <a:xfrm>
            <a:off x="7225878" y="4869991"/>
            <a:ext cx="1517052" cy="140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9702" name="Resim 8"/>
          <p:cNvPicPr>
            <a:picLocks noChangeAspect="1"/>
          </p:cNvPicPr>
          <p:nvPr/>
        </p:nvPicPr>
        <p:blipFill>
          <a:blip r:embed="rId5"/>
          <a:srcRect/>
          <a:stretch>
            <a:fillRect/>
          </a:stretch>
        </p:blipFill>
        <p:spPr bwMode="auto">
          <a:xfrm>
            <a:off x="5407819" y="4870450"/>
            <a:ext cx="1568054" cy="1403350"/>
          </a:xfrm>
          <a:prstGeom prst="rect">
            <a:avLst/>
          </a:prstGeom>
          <a:noFill/>
          <a:ln w="9525">
            <a:noFill/>
            <a:miter lim="800000"/>
            <a:headEnd/>
            <a:tailEnd/>
          </a:ln>
        </p:spPr>
      </p:pic>
      <p:pic>
        <p:nvPicPr>
          <p:cNvPr id="29703" name="Picture 2" descr="D:\ÖİBD ÇALIŞMALARIM\MTEGM SUNU VERİ\örnek diplomalar boş\diploma Anadolu Meslek Lisesi.jpg"/>
          <p:cNvPicPr>
            <a:picLocks noChangeAspect="1" noChangeArrowheads="1"/>
          </p:cNvPicPr>
          <p:nvPr/>
        </p:nvPicPr>
        <p:blipFill>
          <a:blip r:embed="rId6"/>
          <a:srcRect/>
          <a:stretch>
            <a:fillRect/>
          </a:stretch>
        </p:blipFill>
        <p:spPr bwMode="auto">
          <a:xfrm>
            <a:off x="1674019" y="4870450"/>
            <a:ext cx="1646635" cy="1403350"/>
          </a:xfrm>
          <a:prstGeom prst="rect">
            <a:avLst/>
          </a:prstGeom>
          <a:noFill/>
          <a:ln w="9525">
            <a:noFill/>
            <a:miter lim="800000"/>
            <a:headEnd/>
            <a:tailEnd/>
          </a:ln>
        </p:spPr>
      </p:pic>
      <p:pic>
        <p:nvPicPr>
          <p:cNvPr id="29704" name="Picture 3" descr="D:\ÖİBD ÇALIŞMALARIM\MTEGM SUNU VERİ\örnek diplomalar boş\diploma Anadolu Teknik Lise.jpg"/>
          <p:cNvPicPr>
            <a:picLocks noChangeAspect="1" noChangeArrowheads="1"/>
          </p:cNvPicPr>
          <p:nvPr/>
        </p:nvPicPr>
        <p:blipFill>
          <a:blip r:embed="rId7"/>
          <a:srcRect/>
          <a:stretch>
            <a:fillRect/>
          </a:stretch>
        </p:blipFill>
        <p:spPr bwMode="auto">
          <a:xfrm>
            <a:off x="3557588" y="4838700"/>
            <a:ext cx="1668066" cy="1409700"/>
          </a:xfrm>
          <a:prstGeom prst="rect">
            <a:avLst/>
          </a:prstGeom>
          <a:noFill/>
          <a:ln w="9525">
            <a:noFill/>
            <a:miter lim="800000"/>
            <a:headEnd/>
            <a:tailEnd/>
          </a:ln>
        </p:spPr>
      </p:pic>
      <p:pic>
        <p:nvPicPr>
          <p:cNvPr id="9" name="Picture 2" descr="C:\Users\Burhan1\Desktop\30150114_2023_vizyonu_genclik_calYYmasY_1.jpg"/>
          <p:cNvPicPr>
            <a:picLocks noChangeAspect="1" noChangeArrowheads="1"/>
          </p:cNvPicPr>
          <p:nvPr/>
        </p:nvPicPr>
        <p:blipFill>
          <a:blip r:embed="rId8" cstate="print"/>
          <a:srcRect/>
          <a:stretch>
            <a:fillRect/>
          </a:stretch>
        </p:blipFill>
        <p:spPr bwMode="auto">
          <a:xfrm>
            <a:off x="5429256" y="1714488"/>
            <a:ext cx="3197030" cy="2143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txBox="1">
            <a:spLocks/>
          </p:cNvSpPr>
          <p:nvPr/>
        </p:nvSpPr>
        <p:spPr bwMode="auto">
          <a:xfrm>
            <a:off x="714348" y="714356"/>
            <a:ext cx="7802165" cy="458787"/>
          </a:xfrm>
          <a:prstGeom prst="rect">
            <a:avLst/>
          </a:prstGeom>
          <a:noFill/>
          <a:ln w="9525">
            <a:noFill/>
            <a:miter lim="800000"/>
            <a:headEnd/>
            <a:tailEnd/>
          </a:ln>
        </p:spPr>
        <p:txBody>
          <a:bodyPr/>
          <a:lstStyle/>
          <a:p>
            <a:pPr algn="ctr">
              <a:lnSpc>
                <a:spcPct val="90000"/>
              </a:lnSpc>
            </a:pPr>
            <a:r>
              <a:rPr lang="tr-TR" altLang="tr-TR" sz="2400" b="1" dirty="0">
                <a:solidFill>
                  <a:srgbClr val="ED7D31"/>
                </a:solidFill>
                <a:latin typeface="Cambria" pitchFamily="18" charset="0"/>
              </a:rPr>
              <a:t>Mezunlara Verilen Haklar</a:t>
            </a:r>
          </a:p>
        </p:txBody>
      </p:sp>
      <p:sp>
        <p:nvSpPr>
          <p:cNvPr id="5" name="İçerik Yer Tutucusu 2"/>
          <p:cNvSpPr txBox="1">
            <a:spLocks/>
          </p:cNvSpPr>
          <p:nvPr/>
        </p:nvSpPr>
        <p:spPr bwMode="auto">
          <a:xfrm>
            <a:off x="357158" y="1214422"/>
            <a:ext cx="8399860" cy="3024187"/>
          </a:xfrm>
          <a:prstGeom prst="rect">
            <a:avLst/>
          </a:prstGeom>
          <a:noFill/>
          <a:ln>
            <a:noFill/>
          </a:ln>
          <a:extLst/>
        </p:spPr>
        <p:txBody>
          <a:bodyPr/>
          <a:lstStyle>
            <a:lvl1pPr marL="342900" indent="-342900" algn="l" rtl="0" eaLnBrk="0" fontAlgn="base" hangingPunct="0">
              <a:spcBef>
                <a:spcPct val="20000"/>
              </a:spcBef>
              <a:spcAft>
                <a:spcPct val="0"/>
              </a:spcAft>
              <a:buChar char="•"/>
              <a:defRPr sz="3200">
                <a:solidFill>
                  <a:schemeClr val="tx1"/>
                </a:solidFill>
                <a:latin typeface="Cambria"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mbria" pitchFamily="18" charset="0"/>
                <a:cs typeface="+mn-cs"/>
              </a:defRPr>
            </a:lvl2pPr>
            <a:lvl3pPr marL="1143000" indent="-228600" algn="l" rtl="0" eaLnBrk="0" fontAlgn="base" hangingPunct="0">
              <a:spcBef>
                <a:spcPct val="20000"/>
              </a:spcBef>
              <a:spcAft>
                <a:spcPct val="0"/>
              </a:spcAft>
              <a:buChar char="•"/>
              <a:defRPr sz="2400">
                <a:solidFill>
                  <a:schemeClr val="tx1"/>
                </a:solidFill>
                <a:latin typeface="Cambria" pitchFamily="18" charset="0"/>
                <a:cs typeface="+mn-cs"/>
              </a:defRPr>
            </a:lvl3pPr>
            <a:lvl4pPr marL="1600200" indent="-228600" algn="l" rtl="0" eaLnBrk="0" fontAlgn="base" hangingPunct="0">
              <a:spcBef>
                <a:spcPct val="20000"/>
              </a:spcBef>
              <a:spcAft>
                <a:spcPct val="0"/>
              </a:spcAft>
              <a:buChar char="–"/>
              <a:defRPr sz="2000">
                <a:solidFill>
                  <a:schemeClr val="tx1"/>
                </a:solidFill>
                <a:latin typeface="Cambria"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Cambria" pitchFamily="18"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gn="just">
              <a:lnSpc>
                <a:spcPct val="150000"/>
              </a:lnSpc>
              <a:defRPr/>
            </a:pPr>
            <a:r>
              <a:rPr lang="tr-TR" sz="1800" dirty="0"/>
              <a:t>Bütün mesleki ve teknik eğitim mezunlarına </a:t>
            </a:r>
            <a:r>
              <a:rPr lang="tr-TR" sz="1800" b="1" dirty="0"/>
              <a:t>teknisyen</a:t>
            </a:r>
            <a:r>
              <a:rPr lang="tr-TR" sz="1800" dirty="0"/>
              <a:t> unvanı verilmektedir. </a:t>
            </a:r>
          </a:p>
          <a:p>
            <a:pPr algn="just">
              <a:lnSpc>
                <a:spcPct val="150000"/>
              </a:lnSpc>
              <a:defRPr/>
            </a:pPr>
            <a:r>
              <a:rPr lang="tr-TR" sz="1800" dirty="0"/>
              <a:t>Mesleki ve teknik ortaöğretimden meslek yüksek okullarına geçişte sınav sonucuna göre alanında eğitim yapmak isteyen mezunlara </a:t>
            </a:r>
            <a:r>
              <a:rPr lang="tr-TR" sz="1800" b="1" dirty="0"/>
              <a:t>ek puan </a:t>
            </a:r>
            <a:r>
              <a:rPr lang="tr-TR" sz="1800" dirty="0"/>
              <a:t>verilmektedir. </a:t>
            </a:r>
            <a:r>
              <a:rPr lang="tr-TR" altLang="tr-TR" sz="1800" kern="0" dirty="0">
                <a:solidFill>
                  <a:srgbClr val="000000"/>
                </a:solidFill>
                <a:cs typeface="Arial"/>
              </a:rPr>
              <a:t>Mezun olduktan sonra öğrenim görülen meslek alanlarına göre ek puan verilen yükseköğretim programları için </a:t>
            </a:r>
            <a:r>
              <a:rPr lang="tr-TR" altLang="tr-TR" sz="1800" kern="0" dirty="0">
                <a:solidFill>
                  <a:srgbClr val="000000"/>
                </a:solidFill>
                <a:cs typeface="Arial"/>
                <a:hlinkClick r:id="rId3"/>
              </a:rPr>
              <a:t>https://yokatlas.yok.gov.tr/</a:t>
            </a:r>
            <a:r>
              <a:rPr lang="tr-TR" altLang="tr-TR" sz="1800" kern="0" dirty="0">
                <a:solidFill>
                  <a:srgbClr val="000000"/>
                </a:solidFill>
                <a:cs typeface="Arial"/>
              </a:rPr>
              <a:t> adresini ziyaret edebilirsiniz.</a:t>
            </a:r>
            <a:endParaRPr lang="tr-TR" sz="1800" dirty="0"/>
          </a:p>
          <a:p>
            <a:pPr algn="just">
              <a:lnSpc>
                <a:spcPct val="150000"/>
              </a:lnSpc>
              <a:defRPr/>
            </a:pPr>
            <a:r>
              <a:rPr lang="tr-TR" altLang="tr-TR" sz="1800" dirty="0"/>
              <a:t>KOSGEB ile yapılan protokol kapsamında </a:t>
            </a:r>
            <a:r>
              <a:rPr lang="tr-TR" sz="1800" dirty="0"/>
              <a:t>kendi iş yerini açan </a:t>
            </a:r>
            <a:r>
              <a:rPr lang="tr-TR" altLang="tr-TR" sz="1800" dirty="0"/>
              <a:t> </a:t>
            </a:r>
            <a:r>
              <a:rPr lang="tr-TR" sz="1800" dirty="0"/>
              <a:t>mesleki eğitim mezunlarına KOSGEB tarafından </a:t>
            </a:r>
            <a:r>
              <a:rPr lang="tr-TR" sz="1800" b="1" dirty="0"/>
              <a:t>50 bin TL hibe </a:t>
            </a:r>
            <a:r>
              <a:rPr lang="tr-TR" sz="1800" dirty="0"/>
              <a:t>ve </a:t>
            </a:r>
            <a:r>
              <a:rPr lang="tr-TR" sz="1800" b="1" dirty="0"/>
              <a:t>100 bin TL faizsiz kredi </a:t>
            </a:r>
            <a:r>
              <a:rPr lang="tr-TR" sz="1800" dirty="0"/>
              <a:t>verilmektedir.</a:t>
            </a:r>
            <a:endParaRPr lang="tr-TR" altLang="tr-TR" sz="1800" dirty="0"/>
          </a:p>
          <a:p>
            <a:pPr algn="just">
              <a:lnSpc>
                <a:spcPct val="150000"/>
              </a:lnSpc>
              <a:defRPr/>
            </a:pPr>
            <a:endParaRPr lang="tr-TR" sz="1800" dirty="0"/>
          </a:p>
          <a:p>
            <a:pPr algn="just">
              <a:lnSpc>
                <a:spcPct val="150000"/>
              </a:lnSpc>
              <a:defRPr/>
            </a:pPr>
            <a:endParaRPr lang="tr-TR" altLang="tr-TR" sz="1800" kern="0" dirty="0">
              <a:solidFill>
                <a:srgbClr val="000000"/>
              </a:solidFill>
              <a:cs typeface="Arial"/>
            </a:endParaRPr>
          </a:p>
          <a:p>
            <a:pPr>
              <a:lnSpc>
                <a:spcPct val="150000"/>
              </a:lnSpc>
              <a:defRPr/>
            </a:pPr>
            <a:endParaRPr lang="tr-TR" altLang="tr-TR" sz="2000" kern="0" dirty="0">
              <a:solidFill>
                <a:srgbClr val="000000"/>
              </a:solidFill>
              <a:cs typeface="Arial"/>
            </a:endParaRPr>
          </a:p>
        </p:txBody>
      </p:sp>
      <p:pic>
        <p:nvPicPr>
          <p:cNvPr id="30724" name="Resim 5"/>
          <p:cNvPicPr>
            <a:picLocks noChangeAspect="1"/>
          </p:cNvPicPr>
          <p:nvPr/>
        </p:nvPicPr>
        <p:blipFill>
          <a:blip r:embed="rId4"/>
          <a:srcRect/>
          <a:stretch>
            <a:fillRect/>
          </a:stretch>
        </p:blipFill>
        <p:spPr bwMode="auto">
          <a:xfrm>
            <a:off x="6143636" y="5000636"/>
            <a:ext cx="2286015" cy="1475813"/>
          </a:xfrm>
          <a:prstGeom prst="rect">
            <a:avLst/>
          </a:prstGeom>
          <a:noFill/>
          <a:ln w="9525">
            <a:noFill/>
            <a:miter lim="800000"/>
            <a:headEnd/>
            <a:tailEnd/>
          </a:ln>
        </p:spPr>
      </p:pic>
      <p:pic>
        <p:nvPicPr>
          <p:cNvPr id="6" name="Picture 2" descr="C:\Users\Burhan1\Desktop\30150114_2023_vizyonu_genclik_calYYmasY_1.jpg"/>
          <p:cNvPicPr>
            <a:picLocks noChangeAspect="1" noChangeArrowheads="1"/>
          </p:cNvPicPr>
          <p:nvPr/>
        </p:nvPicPr>
        <p:blipFill>
          <a:blip r:embed="rId5" cstate="print"/>
          <a:srcRect/>
          <a:stretch>
            <a:fillRect/>
          </a:stretch>
        </p:blipFill>
        <p:spPr bwMode="auto">
          <a:xfrm>
            <a:off x="2571736" y="5000636"/>
            <a:ext cx="3054154" cy="15716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txBox="1">
            <a:spLocks/>
          </p:cNvSpPr>
          <p:nvPr/>
        </p:nvSpPr>
        <p:spPr bwMode="auto">
          <a:xfrm>
            <a:off x="714348" y="714356"/>
            <a:ext cx="7802165" cy="458787"/>
          </a:xfrm>
          <a:prstGeom prst="rect">
            <a:avLst/>
          </a:prstGeom>
          <a:noFill/>
          <a:ln w="9525">
            <a:noFill/>
            <a:miter lim="800000"/>
            <a:headEnd/>
            <a:tailEnd/>
          </a:ln>
        </p:spPr>
        <p:txBody>
          <a:bodyPr/>
          <a:lstStyle/>
          <a:p>
            <a:pPr algn="ctr">
              <a:lnSpc>
                <a:spcPct val="90000"/>
              </a:lnSpc>
            </a:pPr>
            <a:endParaRPr lang="tr-TR" altLang="tr-TR" sz="2400" b="1" dirty="0">
              <a:solidFill>
                <a:srgbClr val="ED7D31"/>
              </a:solidFill>
              <a:latin typeface="Cambria" pitchFamily="18" charset="0"/>
            </a:endParaRPr>
          </a:p>
        </p:txBody>
      </p:sp>
      <p:sp>
        <p:nvSpPr>
          <p:cNvPr id="5" name="İçerik Yer Tutucusu 2"/>
          <p:cNvSpPr txBox="1">
            <a:spLocks/>
          </p:cNvSpPr>
          <p:nvPr/>
        </p:nvSpPr>
        <p:spPr bwMode="auto">
          <a:xfrm>
            <a:off x="357158" y="1214422"/>
            <a:ext cx="8399860" cy="3024187"/>
          </a:xfrm>
          <a:prstGeom prst="rect">
            <a:avLst/>
          </a:prstGeom>
          <a:noFill/>
          <a:ln>
            <a:noFill/>
          </a:ln>
          <a:extLst/>
        </p:spPr>
        <p:txBody>
          <a:bodyPr/>
          <a:lstStyle>
            <a:lvl1pPr marL="342900" indent="-342900" algn="l" rtl="0" eaLnBrk="0" fontAlgn="base" hangingPunct="0">
              <a:spcBef>
                <a:spcPct val="20000"/>
              </a:spcBef>
              <a:spcAft>
                <a:spcPct val="0"/>
              </a:spcAft>
              <a:buChar char="•"/>
              <a:defRPr sz="3200">
                <a:solidFill>
                  <a:schemeClr val="tx1"/>
                </a:solidFill>
                <a:latin typeface="Cambria"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mbria" pitchFamily="18" charset="0"/>
                <a:cs typeface="+mn-cs"/>
              </a:defRPr>
            </a:lvl2pPr>
            <a:lvl3pPr marL="1143000" indent="-228600" algn="l" rtl="0" eaLnBrk="0" fontAlgn="base" hangingPunct="0">
              <a:spcBef>
                <a:spcPct val="20000"/>
              </a:spcBef>
              <a:spcAft>
                <a:spcPct val="0"/>
              </a:spcAft>
              <a:buChar char="•"/>
              <a:defRPr sz="2400">
                <a:solidFill>
                  <a:schemeClr val="tx1"/>
                </a:solidFill>
                <a:latin typeface="Cambria" pitchFamily="18" charset="0"/>
                <a:cs typeface="+mn-cs"/>
              </a:defRPr>
            </a:lvl3pPr>
            <a:lvl4pPr marL="1600200" indent="-228600" algn="l" rtl="0" eaLnBrk="0" fontAlgn="base" hangingPunct="0">
              <a:spcBef>
                <a:spcPct val="20000"/>
              </a:spcBef>
              <a:spcAft>
                <a:spcPct val="0"/>
              </a:spcAft>
              <a:buChar char="–"/>
              <a:defRPr sz="2000">
                <a:solidFill>
                  <a:schemeClr val="tx1"/>
                </a:solidFill>
                <a:latin typeface="Cambria"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Cambria" pitchFamily="18"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gn="just">
              <a:lnSpc>
                <a:spcPct val="150000"/>
              </a:lnSpc>
              <a:defRPr/>
            </a:pPr>
            <a:endParaRPr lang="tr-TR" sz="1800" dirty="0"/>
          </a:p>
          <a:p>
            <a:pPr algn="just">
              <a:lnSpc>
                <a:spcPct val="150000"/>
              </a:lnSpc>
              <a:defRPr/>
            </a:pPr>
            <a:endParaRPr lang="tr-TR" altLang="tr-TR" sz="1800" kern="0" dirty="0">
              <a:solidFill>
                <a:srgbClr val="000000"/>
              </a:solidFill>
              <a:cs typeface="Arial"/>
            </a:endParaRPr>
          </a:p>
          <a:p>
            <a:pPr>
              <a:lnSpc>
                <a:spcPct val="150000"/>
              </a:lnSpc>
              <a:defRPr/>
            </a:pPr>
            <a:endParaRPr lang="tr-TR" altLang="tr-TR" sz="2000" kern="0" dirty="0">
              <a:solidFill>
                <a:srgbClr val="000000"/>
              </a:solidFill>
              <a:cs typeface="Arial"/>
            </a:endParaRPr>
          </a:p>
        </p:txBody>
      </p:sp>
      <p:pic>
        <p:nvPicPr>
          <p:cNvPr id="6" name="Picture 2" descr="C:\Users\Burhan1\Desktop\30150114_2023_vizyonu_genclik_calYYmasY_1.jpg"/>
          <p:cNvPicPr>
            <a:picLocks noChangeAspect="1" noChangeArrowheads="1"/>
          </p:cNvPicPr>
          <p:nvPr/>
        </p:nvPicPr>
        <p:blipFill>
          <a:blip r:embed="rId3" cstate="print"/>
          <a:srcRect/>
          <a:stretch>
            <a:fillRect/>
          </a:stretch>
        </p:blipFill>
        <p:spPr bwMode="auto">
          <a:xfrm>
            <a:off x="5286380" y="4500570"/>
            <a:ext cx="3000396" cy="20717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910" y="1428736"/>
            <a:ext cx="3510566" cy="2567344"/>
          </a:xfrm>
          <a:prstGeom prst="rect">
            <a:avLst/>
          </a:prstGeom>
        </p:spPr>
      </p:pic>
      <p:sp>
        <p:nvSpPr>
          <p:cNvPr id="8" name="7 Dikdörtgen"/>
          <p:cNvSpPr/>
          <p:nvPr/>
        </p:nvSpPr>
        <p:spPr>
          <a:xfrm>
            <a:off x="642910" y="928670"/>
            <a:ext cx="5786478" cy="369332"/>
          </a:xfrm>
          <a:prstGeom prst="rect">
            <a:avLst/>
          </a:prstGeom>
        </p:spPr>
        <p:txBody>
          <a:bodyPr wrap="square">
            <a:spAutoFit/>
          </a:bodyPr>
          <a:lstStyle/>
          <a:p>
            <a:pPr marL="457200" indent="-457200">
              <a:buFont typeface="Arial" pitchFamily="34" charset="0"/>
              <a:buChar char="•"/>
            </a:pPr>
            <a:r>
              <a:rPr lang="tr-TR" b="1" i="1" dirty="0">
                <a:solidFill>
                  <a:srgbClr val="CC3300"/>
                </a:solidFill>
                <a:latin typeface="Arial Black" pitchFamily="34" charset="0"/>
              </a:rPr>
              <a:t>ERBAP PROJESİ</a:t>
            </a:r>
          </a:p>
        </p:txBody>
      </p:sp>
      <p:pic>
        <p:nvPicPr>
          <p:cNvPr id="9" name="Resi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910" y="4429132"/>
            <a:ext cx="3500462" cy="2210154"/>
          </a:xfrm>
          <a:prstGeom prst="rect">
            <a:avLst/>
          </a:prstGeom>
        </p:spPr>
      </p:pic>
      <p:pic>
        <p:nvPicPr>
          <p:cNvPr id="10" name="Resim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14942" y="1428736"/>
            <a:ext cx="3092473" cy="2571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txBox="1">
            <a:spLocks/>
          </p:cNvSpPr>
          <p:nvPr/>
        </p:nvSpPr>
        <p:spPr bwMode="auto">
          <a:xfrm>
            <a:off x="714348" y="714356"/>
            <a:ext cx="7802165" cy="458787"/>
          </a:xfrm>
          <a:prstGeom prst="rect">
            <a:avLst/>
          </a:prstGeom>
          <a:noFill/>
          <a:ln w="9525">
            <a:noFill/>
            <a:miter lim="800000"/>
            <a:headEnd/>
            <a:tailEnd/>
          </a:ln>
        </p:spPr>
        <p:txBody>
          <a:bodyPr/>
          <a:lstStyle/>
          <a:p>
            <a:pPr algn="ctr">
              <a:lnSpc>
                <a:spcPct val="90000"/>
              </a:lnSpc>
            </a:pPr>
            <a:endParaRPr lang="tr-TR" altLang="tr-TR" sz="2400" b="1" dirty="0">
              <a:solidFill>
                <a:srgbClr val="ED7D31"/>
              </a:solidFill>
              <a:latin typeface="Cambria" pitchFamily="18" charset="0"/>
            </a:endParaRPr>
          </a:p>
        </p:txBody>
      </p:sp>
      <p:sp>
        <p:nvSpPr>
          <p:cNvPr id="5" name="İçerik Yer Tutucusu 2"/>
          <p:cNvSpPr txBox="1">
            <a:spLocks/>
          </p:cNvSpPr>
          <p:nvPr/>
        </p:nvSpPr>
        <p:spPr bwMode="auto">
          <a:xfrm>
            <a:off x="357158" y="1214422"/>
            <a:ext cx="8399860" cy="3024187"/>
          </a:xfrm>
          <a:prstGeom prst="rect">
            <a:avLst/>
          </a:prstGeom>
          <a:noFill/>
          <a:ln>
            <a:noFill/>
          </a:ln>
          <a:extLst/>
        </p:spPr>
        <p:txBody>
          <a:bodyPr/>
          <a:lstStyle>
            <a:lvl1pPr marL="342900" indent="-342900" algn="l" rtl="0" eaLnBrk="0" fontAlgn="base" hangingPunct="0">
              <a:spcBef>
                <a:spcPct val="20000"/>
              </a:spcBef>
              <a:spcAft>
                <a:spcPct val="0"/>
              </a:spcAft>
              <a:buChar char="•"/>
              <a:defRPr sz="3200">
                <a:solidFill>
                  <a:schemeClr val="tx1"/>
                </a:solidFill>
                <a:latin typeface="Cambria"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mbria" pitchFamily="18" charset="0"/>
                <a:cs typeface="+mn-cs"/>
              </a:defRPr>
            </a:lvl2pPr>
            <a:lvl3pPr marL="1143000" indent="-228600" algn="l" rtl="0" eaLnBrk="0" fontAlgn="base" hangingPunct="0">
              <a:spcBef>
                <a:spcPct val="20000"/>
              </a:spcBef>
              <a:spcAft>
                <a:spcPct val="0"/>
              </a:spcAft>
              <a:buChar char="•"/>
              <a:defRPr sz="2400">
                <a:solidFill>
                  <a:schemeClr val="tx1"/>
                </a:solidFill>
                <a:latin typeface="Cambria" pitchFamily="18" charset="0"/>
                <a:cs typeface="+mn-cs"/>
              </a:defRPr>
            </a:lvl3pPr>
            <a:lvl4pPr marL="1600200" indent="-228600" algn="l" rtl="0" eaLnBrk="0" fontAlgn="base" hangingPunct="0">
              <a:spcBef>
                <a:spcPct val="20000"/>
              </a:spcBef>
              <a:spcAft>
                <a:spcPct val="0"/>
              </a:spcAft>
              <a:buChar char="–"/>
              <a:defRPr sz="2000">
                <a:solidFill>
                  <a:schemeClr val="tx1"/>
                </a:solidFill>
                <a:latin typeface="Cambria"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Cambria" pitchFamily="18"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gn="just">
              <a:lnSpc>
                <a:spcPct val="150000"/>
              </a:lnSpc>
              <a:defRPr/>
            </a:pPr>
            <a:endParaRPr lang="tr-TR" sz="1800" dirty="0"/>
          </a:p>
          <a:p>
            <a:pPr algn="just">
              <a:lnSpc>
                <a:spcPct val="150000"/>
              </a:lnSpc>
              <a:defRPr/>
            </a:pPr>
            <a:endParaRPr lang="tr-TR" altLang="tr-TR" sz="1800" kern="0" dirty="0">
              <a:solidFill>
                <a:srgbClr val="000000"/>
              </a:solidFill>
              <a:cs typeface="Arial"/>
            </a:endParaRPr>
          </a:p>
          <a:p>
            <a:pPr>
              <a:lnSpc>
                <a:spcPct val="150000"/>
              </a:lnSpc>
              <a:defRPr/>
            </a:pPr>
            <a:endParaRPr lang="tr-TR" altLang="tr-TR" sz="2000" kern="0" dirty="0">
              <a:solidFill>
                <a:srgbClr val="000000"/>
              </a:solidFill>
              <a:cs typeface="Arial"/>
            </a:endParaRPr>
          </a:p>
        </p:txBody>
      </p:sp>
      <p:pic>
        <p:nvPicPr>
          <p:cNvPr id="6" name="Picture 2" descr="C:\Users\Burhan1\Desktop\30150114_2023_vizyonu_genclik_calYYmasY_1.jpg"/>
          <p:cNvPicPr>
            <a:picLocks noChangeAspect="1" noChangeArrowheads="1"/>
          </p:cNvPicPr>
          <p:nvPr/>
        </p:nvPicPr>
        <p:blipFill>
          <a:blip r:embed="rId3" cstate="print"/>
          <a:srcRect/>
          <a:stretch>
            <a:fillRect/>
          </a:stretch>
        </p:blipFill>
        <p:spPr bwMode="auto">
          <a:xfrm>
            <a:off x="5786446" y="4214818"/>
            <a:ext cx="2714644" cy="2357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7 Dikdörtgen"/>
          <p:cNvSpPr/>
          <p:nvPr/>
        </p:nvSpPr>
        <p:spPr>
          <a:xfrm>
            <a:off x="571472" y="714356"/>
            <a:ext cx="5786478" cy="523220"/>
          </a:xfrm>
          <a:prstGeom prst="rect">
            <a:avLst/>
          </a:prstGeom>
        </p:spPr>
        <p:txBody>
          <a:bodyPr wrap="square">
            <a:spAutoFit/>
          </a:bodyPr>
          <a:lstStyle/>
          <a:p>
            <a:pPr marL="457200" indent="-457200">
              <a:buFont typeface="Arial" pitchFamily="34" charset="0"/>
              <a:buChar char="•"/>
            </a:pPr>
            <a:r>
              <a:rPr lang="tr-TR" sz="2800" b="1" i="1" dirty="0">
                <a:solidFill>
                  <a:srgbClr val="CC3300"/>
                </a:solidFill>
                <a:latin typeface="Arial Black" pitchFamily="34" charset="0"/>
              </a:rPr>
              <a:t>ERBAP PROJESİ</a:t>
            </a:r>
          </a:p>
        </p:txBody>
      </p:sp>
      <p:pic>
        <p:nvPicPr>
          <p:cNvPr id="10" name="Resim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6446" y="1571612"/>
            <a:ext cx="2663845" cy="235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Dikdörtgen"/>
          <p:cNvSpPr/>
          <p:nvPr/>
        </p:nvSpPr>
        <p:spPr>
          <a:xfrm>
            <a:off x="571472" y="1071546"/>
            <a:ext cx="4857784" cy="5632311"/>
          </a:xfrm>
          <a:prstGeom prst="rect">
            <a:avLst/>
          </a:prstGeom>
        </p:spPr>
        <p:txBody>
          <a:bodyPr wrap="square">
            <a:spAutoFit/>
          </a:bodyPr>
          <a:lstStyle/>
          <a:p>
            <a:endParaRPr lang="tr-TR" sz="2400" b="1" i="1" dirty="0">
              <a:solidFill>
                <a:srgbClr val="CC3300"/>
              </a:solidFill>
              <a:latin typeface="Arial Black" pitchFamily="34" charset="0"/>
            </a:endParaRPr>
          </a:p>
          <a:p>
            <a:pPr marL="342900" lvl="0" indent="-342900">
              <a:buFont typeface="Wingdings" pitchFamily="2" charset="2"/>
              <a:buChar char="Ø"/>
            </a:pPr>
            <a:r>
              <a:rPr lang="tr-TR" sz="2800" dirty="0"/>
              <a:t>Mesleki Eğitim Tanıtım Yönlendirme Ve Erişim Ekibi</a:t>
            </a:r>
          </a:p>
          <a:p>
            <a:pPr marL="342900" lvl="0" indent="-342900">
              <a:buFont typeface="Wingdings" pitchFamily="2" charset="2"/>
              <a:buChar char="Ø"/>
            </a:pPr>
            <a:r>
              <a:rPr lang="tr-TR" sz="2800" dirty="0"/>
              <a:t>Mesleki ve Teknik Eğitim Kapasite Geliştirme ve Alan Tarama Ekibi</a:t>
            </a:r>
          </a:p>
          <a:p>
            <a:pPr marL="342900" lvl="0" indent="-342900">
              <a:buFont typeface="Wingdings" pitchFamily="2" charset="2"/>
              <a:buChar char="Ø"/>
            </a:pPr>
            <a:r>
              <a:rPr lang="tr-TR" sz="2800" dirty="0"/>
              <a:t>Mesleki ve Teknik Eğitim Projeler ve Koordinasyon Ekibi</a:t>
            </a:r>
          </a:p>
          <a:p>
            <a:pPr marL="342900" lvl="0" indent="-342900">
              <a:buFont typeface="Wingdings" pitchFamily="2" charset="2"/>
              <a:buChar char="Ø"/>
            </a:pPr>
            <a:r>
              <a:rPr lang="tr-TR" sz="2800" dirty="0"/>
              <a:t>Mesleki Yeterlilik ve Akademik Başarı Arttırma Ekibi oluşturuldu.</a:t>
            </a:r>
          </a:p>
        </p:txBody>
      </p:sp>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txBox="1">
            <a:spLocks/>
          </p:cNvSpPr>
          <p:nvPr/>
        </p:nvSpPr>
        <p:spPr bwMode="auto">
          <a:xfrm>
            <a:off x="714348" y="714356"/>
            <a:ext cx="7802165" cy="458787"/>
          </a:xfrm>
          <a:prstGeom prst="rect">
            <a:avLst/>
          </a:prstGeom>
          <a:noFill/>
          <a:ln w="9525">
            <a:noFill/>
            <a:miter lim="800000"/>
            <a:headEnd/>
            <a:tailEnd/>
          </a:ln>
        </p:spPr>
        <p:txBody>
          <a:bodyPr/>
          <a:lstStyle/>
          <a:p>
            <a:pPr algn="ctr">
              <a:lnSpc>
                <a:spcPct val="90000"/>
              </a:lnSpc>
            </a:pPr>
            <a:endParaRPr lang="tr-TR" altLang="tr-TR" sz="2400" b="1" dirty="0">
              <a:solidFill>
                <a:srgbClr val="ED7D31"/>
              </a:solidFill>
              <a:latin typeface="Cambria" pitchFamily="18" charset="0"/>
            </a:endParaRPr>
          </a:p>
        </p:txBody>
      </p:sp>
      <p:sp>
        <p:nvSpPr>
          <p:cNvPr id="5" name="İçerik Yer Tutucusu 2"/>
          <p:cNvSpPr txBox="1">
            <a:spLocks/>
          </p:cNvSpPr>
          <p:nvPr/>
        </p:nvSpPr>
        <p:spPr bwMode="auto">
          <a:xfrm>
            <a:off x="357158" y="1214422"/>
            <a:ext cx="8399860" cy="3024187"/>
          </a:xfrm>
          <a:prstGeom prst="rect">
            <a:avLst/>
          </a:prstGeom>
          <a:noFill/>
          <a:ln>
            <a:noFill/>
          </a:ln>
          <a:extLst/>
        </p:spPr>
        <p:txBody>
          <a:bodyPr/>
          <a:lstStyle>
            <a:lvl1pPr marL="342900" indent="-342900" algn="l" rtl="0" eaLnBrk="0" fontAlgn="base" hangingPunct="0">
              <a:spcBef>
                <a:spcPct val="20000"/>
              </a:spcBef>
              <a:spcAft>
                <a:spcPct val="0"/>
              </a:spcAft>
              <a:buChar char="•"/>
              <a:defRPr sz="3200">
                <a:solidFill>
                  <a:schemeClr val="tx1"/>
                </a:solidFill>
                <a:latin typeface="Cambria"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mbria" pitchFamily="18" charset="0"/>
                <a:cs typeface="+mn-cs"/>
              </a:defRPr>
            </a:lvl2pPr>
            <a:lvl3pPr marL="1143000" indent="-228600" algn="l" rtl="0" eaLnBrk="0" fontAlgn="base" hangingPunct="0">
              <a:spcBef>
                <a:spcPct val="20000"/>
              </a:spcBef>
              <a:spcAft>
                <a:spcPct val="0"/>
              </a:spcAft>
              <a:buChar char="•"/>
              <a:defRPr sz="2400">
                <a:solidFill>
                  <a:schemeClr val="tx1"/>
                </a:solidFill>
                <a:latin typeface="Cambria" pitchFamily="18" charset="0"/>
                <a:cs typeface="+mn-cs"/>
              </a:defRPr>
            </a:lvl3pPr>
            <a:lvl4pPr marL="1600200" indent="-228600" algn="l" rtl="0" eaLnBrk="0" fontAlgn="base" hangingPunct="0">
              <a:spcBef>
                <a:spcPct val="20000"/>
              </a:spcBef>
              <a:spcAft>
                <a:spcPct val="0"/>
              </a:spcAft>
              <a:buChar char="–"/>
              <a:defRPr sz="2000">
                <a:solidFill>
                  <a:schemeClr val="tx1"/>
                </a:solidFill>
                <a:latin typeface="Cambria"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Cambria" pitchFamily="18"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gn="just">
              <a:lnSpc>
                <a:spcPct val="150000"/>
              </a:lnSpc>
              <a:defRPr/>
            </a:pPr>
            <a:endParaRPr lang="tr-TR" sz="1800" dirty="0"/>
          </a:p>
          <a:p>
            <a:pPr algn="just">
              <a:lnSpc>
                <a:spcPct val="150000"/>
              </a:lnSpc>
              <a:defRPr/>
            </a:pPr>
            <a:endParaRPr lang="tr-TR" altLang="tr-TR" sz="1800" kern="0" dirty="0">
              <a:solidFill>
                <a:srgbClr val="000000"/>
              </a:solidFill>
              <a:cs typeface="Arial"/>
            </a:endParaRPr>
          </a:p>
          <a:p>
            <a:pPr>
              <a:lnSpc>
                <a:spcPct val="150000"/>
              </a:lnSpc>
              <a:defRPr/>
            </a:pPr>
            <a:endParaRPr lang="tr-TR" altLang="tr-TR" sz="2000" kern="0" dirty="0">
              <a:solidFill>
                <a:srgbClr val="000000"/>
              </a:solidFill>
              <a:cs typeface="Arial"/>
            </a:endParaRPr>
          </a:p>
        </p:txBody>
      </p:sp>
      <p:pic>
        <p:nvPicPr>
          <p:cNvPr id="6" name="Picture 2" descr="C:\Users\Burhan1\Desktop\30150114_2023_vizyonu_genclik_calYYmasY_1.jpg"/>
          <p:cNvPicPr>
            <a:picLocks noChangeAspect="1" noChangeArrowheads="1"/>
          </p:cNvPicPr>
          <p:nvPr/>
        </p:nvPicPr>
        <p:blipFill>
          <a:blip r:embed="rId3" cstate="print"/>
          <a:srcRect/>
          <a:stretch>
            <a:fillRect/>
          </a:stretch>
        </p:blipFill>
        <p:spPr bwMode="auto">
          <a:xfrm>
            <a:off x="928662" y="2357430"/>
            <a:ext cx="6786610" cy="38576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8 Dikdörtgen"/>
          <p:cNvSpPr/>
          <p:nvPr/>
        </p:nvSpPr>
        <p:spPr>
          <a:xfrm>
            <a:off x="785786" y="1428736"/>
            <a:ext cx="5929353" cy="830997"/>
          </a:xfrm>
          <a:prstGeom prst="rect">
            <a:avLst/>
          </a:prstGeom>
        </p:spPr>
        <p:txBody>
          <a:bodyPr wrap="square">
            <a:spAutoFit/>
          </a:bodyPr>
          <a:lstStyle/>
          <a:p>
            <a:r>
              <a:rPr lang="tr-TR" sz="4800" b="1" i="1" dirty="0">
                <a:solidFill>
                  <a:srgbClr val="CC3300"/>
                </a:solidFill>
                <a:latin typeface="Arial Black" pitchFamily="34" charset="0"/>
              </a:rPr>
              <a:t>TEŞEKKÜRLER…</a:t>
            </a:r>
            <a:r>
              <a:rPr lang="tr-TR" sz="4800" dirty="0">
                <a:latin typeface="Calibri" pitchFamily="34" charset="0"/>
              </a:rPr>
              <a:t> </a:t>
            </a:r>
            <a:endParaRPr lang="tr-TR" sz="4800" dirty="0"/>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8243918" cy="1162050"/>
          </a:xfrm>
        </p:spPr>
        <p:txBody>
          <a:bodyPr/>
          <a:lstStyle/>
          <a:p>
            <a:endParaRPr lang="tr-TR" dirty="0"/>
          </a:p>
        </p:txBody>
      </p:sp>
      <p:sp>
        <p:nvSpPr>
          <p:cNvPr id="3" name="2 Metin Yer Tutucusu"/>
          <p:cNvSpPr>
            <a:spLocks noGrp="1"/>
          </p:cNvSpPr>
          <p:nvPr>
            <p:ph type="body" idx="2"/>
          </p:nvPr>
        </p:nvSpPr>
        <p:spPr>
          <a:xfrm>
            <a:off x="685800" y="1676400"/>
            <a:ext cx="4672018" cy="3681426"/>
          </a:xfrm>
        </p:spPr>
        <p:txBody>
          <a:bodyPr>
            <a:normAutofit/>
          </a:bodyPr>
          <a:lstStyle/>
          <a:p>
            <a:r>
              <a:rPr lang="tr-TR" sz="3200" i="1" dirty="0">
                <a:latin typeface="Arial" pitchFamily="34" charset="0"/>
                <a:cs typeface="Arial" pitchFamily="34" charset="0"/>
              </a:rPr>
              <a:t>Ülkemizde ve ilimizde sektör işletmelerde görev alabilecek,yetişmiş nitelikli ara eleman ihtiyacını karşılayamadığını ifade etmekte iken,</a:t>
            </a:r>
          </a:p>
        </p:txBody>
      </p:sp>
      <p:pic>
        <p:nvPicPr>
          <p:cNvPr id="5" name="Picture 2" descr="C:\Users\Burhan1\Desktop\30150114_2023_vizyonu_genclik_calYYmasY_1.jpg"/>
          <p:cNvPicPr>
            <a:picLocks noGrp="1" noChangeAspect="1" noChangeArrowheads="1"/>
          </p:cNvPicPr>
          <p:nvPr>
            <p:ph sz="half" idx="1"/>
          </p:nvPr>
        </p:nvPicPr>
        <p:blipFill>
          <a:blip r:embed="rId2"/>
          <a:srcRect/>
          <a:stretch>
            <a:fillRect/>
          </a:stretch>
        </p:blipFill>
        <p:spPr bwMode="auto">
          <a:xfrm>
            <a:off x="5286380" y="1714488"/>
            <a:ext cx="3625658" cy="33575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8243918" cy="1162050"/>
          </a:xfrm>
        </p:spPr>
        <p:txBody>
          <a:bodyPr/>
          <a:lstStyle/>
          <a:p>
            <a:endParaRPr lang="tr-TR" dirty="0"/>
          </a:p>
        </p:txBody>
      </p:sp>
      <p:sp>
        <p:nvSpPr>
          <p:cNvPr id="3" name="2 Metin Yer Tutucusu"/>
          <p:cNvSpPr>
            <a:spLocks noGrp="1"/>
          </p:cNvSpPr>
          <p:nvPr>
            <p:ph type="body" idx="2"/>
          </p:nvPr>
        </p:nvSpPr>
        <p:spPr>
          <a:xfrm>
            <a:off x="685800" y="1643050"/>
            <a:ext cx="4529142" cy="4605350"/>
          </a:xfrm>
        </p:spPr>
        <p:txBody>
          <a:bodyPr>
            <a:normAutofit fontScale="92500"/>
          </a:bodyPr>
          <a:lstStyle/>
          <a:p>
            <a:r>
              <a:rPr lang="tr-TR" sz="2800" i="1" dirty="0">
                <a:latin typeface="Arial" pitchFamily="34" charset="0"/>
                <a:cs typeface="Arial" pitchFamily="34" charset="0"/>
              </a:rPr>
              <a:t>Öğrenci ve velilerine mesleki ve teknik eğitimin yeterince tanıtılamaması gerekli bilgilendirmelerin istenilen seviyede yapılamaması v.b sebeplerle açık lise veya akademik eğitime yönelik okullara yönelmekte ve önemli bir kısmının da istenilen başarıyı elde edemediği gözlenmektedir.</a:t>
            </a:r>
          </a:p>
          <a:p>
            <a:endParaRPr lang="tr-TR" sz="2800" i="1" dirty="0">
              <a:latin typeface="Arial" pitchFamily="34" charset="0"/>
              <a:cs typeface="Arial" pitchFamily="34" charset="0"/>
            </a:endParaRPr>
          </a:p>
        </p:txBody>
      </p:sp>
      <p:pic>
        <p:nvPicPr>
          <p:cNvPr id="5" name="Picture 2" descr="C:\Users\Burhan1\Desktop\30150114_2023_vizyonu_genclik_calYYmasY_1.jpg"/>
          <p:cNvPicPr>
            <a:picLocks noGrp="1" noChangeAspect="1" noChangeArrowheads="1"/>
          </p:cNvPicPr>
          <p:nvPr>
            <p:ph sz="half" idx="1"/>
          </p:nvPr>
        </p:nvPicPr>
        <p:blipFill>
          <a:blip r:embed="rId2"/>
          <a:srcRect/>
          <a:stretch>
            <a:fillRect/>
          </a:stretch>
        </p:blipFill>
        <p:spPr bwMode="auto">
          <a:xfrm>
            <a:off x="5214942" y="1714488"/>
            <a:ext cx="3697096" cy="42148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8243918" cy="1162050"/>
          </a:xfrm>
        </p:spPr>
        <p:txBody>
          <a:bodyPr/>
          <a:lstStyle/>
          <a:p>
            <a:endParaRPr lang="tr-TR" dirty="0"/>
          </a:p>
        </p:txBody>
      </p:sp>
      <p:sp>
        <p:nvSpPr>
          <p:cNvPr id="3" name="2 Metin Yer Tutucusu"/>
          <p:cNvSpPr>
            <a:spLocks noGrp="1"/>
          </p:cNvSpPr>
          <p:nvPr>
            <p:ph type="body" idx="2"/>
          </p:nvPr>
        </p:nvSpPr>
        <p:spPr>
          <a:xfrm>
            <a:off x="685800" y="1643050"/>
            <a:ext cx="4529142" cy="4605350"/>
          </a:xfrm>
        </p:spPr>
        <p:txBody>
          <a:bodyPr>
            <a:normAutofit/>
          </a:bodyPr>
          <a:lstStyle/>
          <a:p>
            <a:r>
              <a:rPr lang="tr-TR" sz="2800" i="1" dirty="0">
                <a:latin typeface="Arial" pitchFamily="34" charset="0"/>
                <a:cs typeface="Arial" pitchFamily="34" charset="0"/>
              </a:rPr>
              <a:t>Ülkemizdeki nitelikli işgücü ihtiyacının karşılanması için,sektör taleplerine kulak veren Bakanlığımız sektörle etkili işbirliğini ön gören yeni mesleki ve teknik eğitim modelini 2017-2018 eğitim öğretim yılında hayata geçirmeye başlamıştır.</a:t>
            </a:r>
          </a:p>
          <a:p>
            <a:endParaRPr lang="tr-TR" sz="2800" i="1" dirty="0">
              <a:latin typeface="Arial" pitchFamily="34" charset="0"/>
              <a:cs typeface="Arial" pitchFamily="34" charset="0"/>
            </a:endParaRPr>
          </a:p>
        </p:txBody>
      </p:sp>
      <p:pic>
        <p:nvPicPr>
          <p:cNvPr id="5" name="Picture 2" descr="C:\Users\Burhan1\Desktop\30150114_2023_vizyonu_genclik_calYYmasY_1.jpg"/>
          <p:cNvPicPr>
            <a:picLocks noGrp="1" noChangeAspect="1" noChangeArrowheads="1"/>
          </p:cNvPicPr>
          <p:nvPr>
            <p:ph sz="half" idx="1"/>
          </p:nvPr>
        </p:nvPicPr>
        <p:blipFill>
          <a:blip r:embed="rId2"/>
          <a:srcRect/>
          <a:stretch>
            <a:fillRect/>
          </a:stretch>
        </p:blipFill>
        <p:spPr bwMode="auto">
          <a:xfrm>
            <a:off x="5214942" y="1714488"/>
            <a:ext cx="3697096" cy="37862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8243918" cy="1162050"/>
          </a:xfrm>
        </p:spPr>
        <p:txBody>
          <a:bodyPr/>
          <a:lstStyle/>
          <a:p>
            <a:endParaRPr lang="tr-TR" dirty="0"/>
          </a:p>
        </p:txBody>
      </p:sp>
      <p:sp>
        <p:nvSpPr>
          <p:cNvPr id="3" name="2 Metin Yer Tutucusu"/>
          <p:cNvSpPr>
            <a:spLocks noGrp="1"/>
          </p:cNvSpPr>
          <p:nvPr>
            <p:ph type="body" idx="2"/>
          </p:nvPr>
        </p:nvSpPr>
        <p:spPr>
          <a:xfrm>
            <a:off x="685800" y="1643050"/>
            <a:ext cx="4743456" cy="4605350"/>
          </a:xfrm>
        </p:spPr>
        <p:txBody>
          <a:bodyPr>
            <a:normAutofit/>
          </a:bodyPr>
          <a:lstStyle/>
          <a:p>
            <a:r>
              <a:rPr lang="tr-TR" sz="2800" i="1" dirty="0">
                <a:latin typeface="Arial" pitchFamily="34" charset="0"/>
                <a:cs typeface="Arial" pitchFamily="34" charset="0"/>
              </a:rPr>
              <a:t>   Bu kapsamda il milli eğitim müdürlüğümüzce işte erbap projesi hazırlanarak uygulamaya konulmuştur. </a:t>
            </a:r>
          </a:p>
          <a:p>
            <a:endParaRPr lang="tr-TR" sz="2800" i="1" dirty="0">
              <a:latin typeface="Arial" pitchFamily="34" charset="0"/>
              <a:cs typeface="Arial" pitchFamily="34" charset="0"/>
            </a:endParaRPr>
          </a:p>
          <a:p>
            <a:r>
              <a:rPr lang="tr-TR" sz="2800" i="1" dirty="0">
                <a:latin typeface="Arial" pitchFamily="34" charset="0"/>
                <a:cs typeface="Arial" pitchFamily="34" charset="0"/>
              </a:rPr>
              <a:t>    İşte erbap projesinin en önemli ayaklarının bir tanesi de  ilimizde mesleki ve teknik eğitimin tanıtımı ve erişiminin kolaylaştırılmasıdır.</a:t>
            </a:r>
          </a:p>
          <a:p>
            <a:endParaRPr lang="tr-TR" sz="2800" i="1" dirty="0">
              <a:latin typeface="Arial" pitchFamily="34" charset="0"/>
              <a:cs typeface="Arial" pitchFamily="34" charset="0"/>
            </a:endParaRPr>
          </a:p>
        </p:txBody>
      </p:sp>
      <p:pic>
        <p:nvPicPr>
          <p:cNvPr id="5" name="Picture 2" descr="C:\Users\Burhan1\Desktop\30150114_2023_vizyonu_genclik_calYYmasY_1.jpg"/>
          <p:cNvPicPr>
            <a:picLocks noGrp="1" noChangeAspect="1" noChangeArrowheads="1"/>
          </p:cNvPicPr>
          <p:nvPr>
            <p:ph sz="half" idx="1"/>
          </p:nvPr>
        </p:nvPicPr>
        <p:blipFill>
          <a:blip r:embed="rId2"/>
          <a:srcRect/>
          <a:stretch>
            <a:fillRect/>
          </a:stretch>
        </p:blipFill>
        <p:spPr bwMode="auto">
          <a:xfrm>
            <a:off x="5286380" y="1785926"/>
            <a:ext cx="3625658" cy="4286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8243918" cy="1162050"/>
          </a:xfrm>
        </p:spPr>
        <p:txBody>
          <a:bodyPr/>
          <a:lstStyle/>
          <a:p>
            <a:endParaRPr lang="tr-TR" dirty="0"/>
          </a:p>
        </p:txBody>
      </p:sp>
      <p:sp>
        <p:nvSpPr>
          <p:cNvPr id="3" name="2 Metin Yer Tutucusu"/>
          <p:cNvSpPr>
            <a:spLocks noGrp="1"/>
          </p:cNvSpPr>
          <p:nvPr>
            <p:ph type="body" idx="2"/>
          </p:nvPr>
        </p:nvSpPr>
        <p:spPr>
          <a:xfrm>
            <a:off x="685800" y="1643050"/>
            <a:ext cx="4743456" cy="4605350"/>
          </a:xfrm>
        </p:spPr>
        <p:txBody>
          <a:bodyPr>
            <a:normAutofit/>
          </a:bodyPr>
          <a:lstStyle/>
          <a:p>
            <a:r>
              <a:rPr lang="tr-TR" sz="2800" i="1" dirty="0">
                <a:latin typeface="Arial" pitchFamily="34" charset="0"/>
                <a:cs typeface="Arial" pitchFamily="34" charset="0"/>
              </a:rPr>
              <a:t>    Mesleki ve teknik eğitimin tanıtımı ve yönlendirmenin ilimizde sağlıklı bir şekilde yapılması ancak yönetici ve rehber öğretmenlerin konu hakkında yeterli bilgi ile donatılması ile mümkün olacaktır..</a:t>
            </a:r>
          </a:p>
          <a:p>
            <a:endParaRPr lang="tr-TR" sz="2800" i="1" dirty="0">
              <a:latin typeface="Arial" pitchFamily="34" charset="0"/>
              <a:cs typeface="Arial" pitchFamily="34" charset="0"/>
            </a:endParaRPr>
          </a:p>
        </p:txBody>
      </p:sp>
      <p:pic>
        <p:nvPicPr>
          <p:cNvPr id="5" name="Picture 2" descr="C:\Users\Burhan1\Desktop\30150114_2023_vizyonu_genclik_calYYmasY_1.jpg"/>
          <p:cNvPicPr>
            <a:picLocks noGrp="1" noChangeAspect="1" noChangeArrowheads="1"/>
          </p:cNvPicPr>
          <p:nvPr>
            <p:ph sz="half" idx="1"/>
          </p:nvPr>
        </p:nvPicPr>
        <p:blipFill>
          <a:blip r:embed="rId2"/>
          <a:srcRect/>
          <a:stretch>
            <a:fillRect/>
          </a:stretch>
        </p:blipFill>
        <p:spPr bwMode="auto">
          <a:xfrm>
            <a:off x="5286380" y="1785926"/>
            <a:ext cx="3625658" cy="3286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8243918" cy="1162050"/>
          </a:xfrm>
        </p:spPr>
        <p:txBody>
          <a:bodyPr/>
          <a:lstStyle/>
          <a:p>
            <a:r>
              <a:rPr lang="tr-TR" altLang="tr-TR" sz="2800" dirty="0">
                <a:latin typeface="Cambria" pitchFamily="18" charset="0"/>
              </a:rPr>
              <a:t>MESLEKİ VE TEKNİK EĞİTİMİN AMACI</a:t>
            </a:r>
            <a:endParaRPr lang="tr-TR" dirty="0"/>
          </a:p>
        </p:txBody>
      </p:sp>
      <p:sp>
        <p:nvSpPr>
          <p:cNvPr id="3" name="2 Metin Yer Tutucusu"/>
          <p:cNvSpPr>
            <a:spLocks noGrp="1"/>
          </p:cNvSpPr>
          <p:nvPr>
            <p:ph type="body" idx="2"/>
          </p:nvPr>
        </p:nvSpPr>
        <p:spPr>
          <a:xfrm>
            <a:off x="685800" y="1643050"/>
            <a:ext cx="4743456" cy="4605350"/>
          </a:xfrm>
        </p:spPr>
        <p:txBody>
          <a:bodyPr>
            <a:normAutofit/>
          </a:bodyPr>
          <a:lstStyle/>
          <a:p>
            <a:pPr marL="0" lvl="1"/>
            <a:r>
              <a:rPr lang="tr-TR" sz="2800" i="1" dirty="0">
                <a:latin typeface="Arial" pitchFamily="34" charset="0"/>
                <a:cs typeface="Arial" pitchFamily="34" charset="0"/>
              </a:rPr>
              <a:t> </a:t>
            </a:r>
            <a:r>
              <a:rPr lang="tr-TR" altLang="tr-TR" sz="2400" dirty="0">
                <a:latin typeface="Cambria" pitchFamily="18" charset="0"/>
              </a:rPr>
              <a:t> </a:t>
            </a:r>
            <a:r>
              <a:rPr lang="tr-TR" altLang="tr-TR" sz="2800" dirty="0">
                <a:latin typeface="Cambria" pitchFamily="18" charset="0"/>
              </a:rPr>
              <a:t>Sosyal ve ekonomik sektörler ile iş birliği içinde ulusal ve uluslararası mesleki yeterliliğe, meslek ahlakına ve mesleki değerlere sahip, yenilikçi, girişimci, üretken, ekonomiye değer katan ehil iş gücü yetiştirmektir. </a:t>
            </a:r>
            <a:r>
              <a:rPr lang="tr-TR" sz="2800" b="1" dirty="0">
                <a:latin typeface="Cambria" panose="02040503050406030204" pitchFamily="18" charset="0"/>
                <a:cs typeface="Times New Roman" pitchFamily="18" charset="0"/>
              </a:rPr>
              <a:t> </a:t>
            </a:r>
            <a:endParaRPr lang="tr-TR" altLang="tr-TR" sz="2800" kern="0" dirty="0">
              <a:solidFill>
                <a:srgbClr val="000000"/>
              </a:solidFill>
              <a:latin typeface="Cambria" pitchFamily="18" charset="0"/>
              <a:cs typeface="Arial"/>
            </a:endParaRPr>
          </a:p>
          <a:p>
            <a:pPr marL="0" lvl="1"/>
            <a:r>
              <a:rPr lang="tr-TR" altLang="tr-TR" sz="2400" dirty="0">
                <a:latin typeface="Cambria" pitchFamily="18" charset="0"/>
              </a:rPr>
              <a:t> </a:t>
            </a:r>
            <a:endParaRPr lang="tr-TR" sz="2800" i="1" dirty="0">
              <a:latin typeface="Arial" pitchFamily="34" charset="0"/>
              <a:cs typeface="Arial" pitchFamily="34" charset="0"/>
            </a:endParaRPr>
          </a:p>
          <a:p>
            <a:endParaRPr lang="tr-TR" sz="2800" i="1" dirty="0">
              <a:latin typeface="Arial" pitchFamily="34" charset="0"/>
              <a:cs typeface="Arial" pitchFamily="34" charset="0"/>
            </a:endParaRPr>
          </a:p>
        </p:txBody>
      </p:sp>
      <p:pic>
        <p:nvPicPr>
          <p:cNvPr id="5" name="Picture 2" descr="C:\Users\Burhan1\Desktop\30150114_2023_vizyonu_genclik_calYYmasY_1.jpg"/>
          <p:cNvPicPr>
            <a:picLocks noGrp="1" noChangeAspect="1" noChangeArrowheads="1"/>
          </p:cNvPicPr>
          <p:nvPr>
            <p:ph sz="half" idx="1"/>
          </p:nvPr>
        </p:nvPicPr>
        <p:blipFill>
          <a:blip r:embed="rId2"/>
          <a:srcRect/>
          <a:stretch>
            <a:fillRect/>
          </a:stretch>
        </p:blipFill>
        <p:spPr bwMode="auto">
          <a:xfrm>
            <a:off x="5429256" y="1714488"/>
            <a:ext cx="3482782" cy="33575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1841</Words>
  <Application>Microsoft Office PowerPoint</Application>
  <PresentationFormat>On-screen Show (4:3)</PresentationFormat>
  <Paragraphs>215</Paragraphs>
  <Slides>38</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Arial Black</vt:lpstr>
      <vt:lpstr>Calibri</vt:lpstr>
      <vt:lpstr>Cambria</vt:lpstr>
      <vt:lpstr>Constantia</vt:lpstr>
      <vt:lpstr>Times New Roman</vt:lpstr>
      <vt:lpstr>Wingdings</vt:lpstr>
      <vt:lpstr>Wingdings 2</vt:lpstr>
      <vt:lpstr>Akış</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MESLEKİ VE TEKNİK EĞİTİMİN AMACI</vt:lpstr>
      <vt:lpstr>Mesleki ve Teknik Eğitimin Öncelikleri</vt:lpstr>
      <vt:lpstr>OKUL TÜRLERİNE GÖRE UYGULANAN PROGRAMLAR</vt:lpstr>
      <vt:lpstr>OKUL TÜRLERİNE GÖRE UYGULANAN PROGRAMLAR</vt:lpstr>
      <vt:lpstr>PowerPoint Presentation</vt:lpstr>
      <vt:lpstr>Mesleki ve Teknik Eğitim Süreci</vt:lpstr>
      <vt:lpstr>Mesleki ve Teknik Eğitim Süreci</vt:lpstr>
      <vt:lpstr>Mesleki ve Teknik Eğitim Süreci</vt:lpstr>
      <vt:lpstr>Okul Türleri ve Programlar</vt:lpstr>
      <vt:lpstr>Okul Türleri ve Programlar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sinanbey_idare</dc:creator>
  <cp:lastModifiedBy>sinanbey_idare</cp:lastModifiedBy>
  <cp:revision>2</cp:revision>
  <dcterms:modified xsi:type="dcterms:W3CDTF">2019-03-13T14:26:36Z</dcterms:modified>
</cp:coreProperties>
</file>